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57" r:id="rId10"/>
    <p:sldId id="265" r:id="rId11"/>
    <p:sldId id="267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Relationship Id="rId4" Type="http://schemas.openxmlformats.org/officeDocument/2006/relationships/image" Target="../media/image1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176F9-9483-4FDD-BC22-366C377CE9B6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82F353-8DB5-4C9E-9DDD-6C0F29C65CDA}">
      <dgm:prSet phldrT="[Text]" custT="1"/>
      <dgm:spPr/>
      <dgm:t>
        <a:bodyPr/>
        <a:lstStyle/>
        <a:p>
          <a:pPr algn="ctr"/>
          <a:r>
            <a:rPr lang="en-US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Promote propaganda activities, raise awareness of students and the community about using recyclable waste, contributing to environmental protection</a:t>
          </a:r>
          <a:endParaRPr lang="en-US" sz="1600" dirty="0"/>
        </a:p>
      </dgm:t>
    </dgm:pt>
    <dgm:pt modelId="{11F03363-B294-4F8C-8333-B08606AD2448}" type="parTrans" cxnId="{21C8E62F-9C56-41C5-A9A5-38E6BE4407E4}">
      <dgm:prSet/>
      <dgm:spPr/>
      <dgm:t>
        <a:bodyPr/>
        <a:lstStyle/>
        <a:p>
          <a:endParaRPr lang="en-US"/>
        </a:p>
      </dgm:t>
    </dgm:pt>
    <dgm:pt modelId="{DDB475B4-83D8-40CC-BC77-94592709CEB9}" type="sibTrans" cxnId="{21C8E62F-9C56-41C5-A9A5-38E6BE4407E4}">
      <dgm:prSet/>
      <dgm:spPr/>
      <dgm:t>
        <a:bodyPr/>
        <a:lstStyle/>
        <a:p>
          <a:endParaRPr lang="en-US"/>
        </a:p>
      </dgm:t>
    </dgm:pt>
    <dgm:pt modelId="{A4603F6B-B2E1-4C7C-87DE-179BED093513}">
      <dgm:prSet phldrT="[Text]" custT="1"/>
      <dgm:spPr/>
      <dgm:t>
        <a:bodyPr/>
        <a:lstStyle/>
        <a:p>
          <a:r>
            <a:rPr lang="en-US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Organize volunteer activities to collect trees in order to plant additional at the place of dead, stunted, and underdeveloped trees.</a:t>
          </a:r>
          <a:endParaRPr lang="en-US" sz="1600" dirty="0"/>
        </a:p>
      </dgm:t>
    </dgm:pt>
    <dgm:pt modelId="{23870666-D488-41FC-BD2A-C56522E505CF}" type="parTrans" cxnId="{B9A60BA0-2502-4C35-A29E-0DA5564A093E}">
      <dgm:prSet/>
      <dgm:spPr/>
      <dgm:t>
        <a:bodyPr/>
        <a:lstStyle/>
        <a:p>
          <a:endParaRPr lang="en-US"/>
        </a:p>
      </dgm:t>
    </dgm:pt>
    <dgm:pt modelId="{88A40AAA-94E3-472A-B0DE-9557C7A0BC95}" type="sibTrans" cxnId="{B9A60BA0-2502-4C35-A29E-0DA5564A093E}">
      <dgm:prSet/>
      <dgm:spPr/>
      <dgm:t>
        <a:bodyPr/>
        <a:lstStyle/>
        <a:p>
          <a:endParaRPr lang="en-US"/>
        </a:p>
      </dgm:t>
    </dgm:pt>
    <dgm:pt modelId="{8A142766-6A72-43FC-BF35-C95316487CE3}">
      <dgm:prSet phldrT="[Text]" custT="1"/>
      <dgm:spPr/>
      <dgm:t>
        <a:bodyPr/>
        <a:lstStyle/>
        <a:p>
          <a:r>
            <a:rPr lang="en-US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Collect used plastic bottles and reuse them to make water containers and drip irrigation for plants.</a:t>
          </a:r>
          <a:endParaRPr lang="en-US" sz="1600" dirty="0"/>
        </a:p>
      </dgm:t>
    </dgm:pt>
    <dgm:pt modelId="{5880C776-DD6F-49DF-B9E9-1B44931D269C}" type="parTrans" cxnId="{8685EA99-5303-4F11-869C-4356240BF2E3}">
      <dgm:prSet/>
      <dgm:spPr/>
      <dgm:t>
        <a:bodyPr/>
        <a:lstStyle/>
        <a:p>
          <a:endParaRPr lang="en-US"/>
        </a:p>
      </dgm:t>
    </dgm:pt>
    <dgm:pt modelId="{BB4E98B6-076A-4821-8860-15BDFEBE11F3}" type="sibTrans" cxnId="{8685EA99-5303-4F11-869C-4356240BF2E3}">
      <dgm:prSet/>
      <dgm:spPr/>
      <dgm:t>
        <a:bodyPr/>
        <a:lstStyle/>
        <a:p>
          <a:endParaRPr lang="en-US"/>
        </a:p>
      </dgm:t>
    </dgm:pt>
    <dgm:pt modelId="{C9059329-4264-4C1C-9478-01F1616A8C24}">
      <dgm:prSet phldrT="[Text]" custT="1"/>
      <dgm:spPr/>
      <dgm:t>
        <a:bodyPr/>
        <a:lstStyle/>
        <a:p>
          <a:r>
            <a:rPr lang="en-US" sz="16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Collaborate with experts in the university to research how to use organic waste as fertilizer for plants.</a:t>
          </a:r>
          <a:endParaRPr lang="en-US" sz="1600" dirty="0"/>
        </a:p>
      </dgm:t>
    </dgm:pt>
    <dgm:pt modelId="{1A483D51-8CD0-4D39-AD1F-7753BA589C2C}" type="parTrans" cxnId="{9047DC7C-0594-4C9B-A51F-79A95346B416}">
      <dgm:prSet/>
      <dgm:spPr/>
      <dgm:t>
        <a:bodyPr/>
        <a:lstStyle/>
        <a:p>
          <a:endParaRPr lang="en-US"/>
        </a:p>
      </dgm:t>
    </dgm:pt>
    <dgm:pt modelId="{8EA83890-A93A-4617-BF3B-67BD7EEA7C38}" type="sibTrans" cxnId="{9047DC7C-0594-4C9B-A51F-79A95346B416}">
      <dgm:prSet/>
      <dgm:spPr/>
      <dgm:t>
        <a:bodyPr/>
        <a:lstStyle/>
        <a:p>
          <a:endParaRPr lang="en-US"/>
        </a:p>
      </dgm:t>
    </dgm:pt>
    <dgm:pt modelId="{1C712F8E-09C5-406D-A68E-6EDCA8784AD1}" type="pres">
      <dgm:prSet presAssocID="{522176F9-9483-4FDD-BC22-366C377CE9B6}" presName="Name0" presStyleCnt="0">
        <dgm:presLayoutVars>
          <dgm:dir/>
          <dgm:resizeHandles val="exact"/>
        </dgm:presLayoutVars>
      </dgm:prSet>
      <dgm:spPr/>
    </dgm:pt>
    <dgm:pt modelId="{E3D97B24-C99A-4D83-B32E-2831C30211A4}" type="pres">
      <dgm:prSet presAssocID="{0782F353-8DB5-4C9E-9DDD-6C0F29C65CDA}" presName="compNode" presStyleCnt="0"/>
      <dgm:spPr/>
    </dgm:pt>
    <dgm:pt modelId="{847D66B1-7C9E-4446-9C9A-0F2751AF3260}" type="pres">
      <dgm:prSet presAssocID="{0782F353-8DB5-4C9E-9DDD-6C0F29C65CDA}" presName="pictRect" presStyleLbl="node1" presStyleIdx="0" presStyleCnt="4" custScaleX="149332" custScaleY="8893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13F9C83-8683-43E7-9242-6A9A3855D1DE}" type="pres">
      <dgm:prSet presAssocID="{0782F353-8DB5-4C9E-9DDD-6C0F29C65CDA}" presName="textRect" presStyleLbl="revTx" presStyleIdx="0" presStyleCnt="4" custScaleX="197843" custScaleY="88935">
        <dgm:presLayoutVars>
          <dgm:bulletEnabled val="1"/>
        </dgm:presLayoutVars>
      </dgm:prSet>
      <dgm:spPr/>
    </dgm:pt>
    <dgm:pt modelId="{619682A0-CFE9-4A27-BB37-F8C04AE656CB}" type="pres">
      <dgm:prSet presAssocID="{DDB475B4-83D8-40CC-BC77-94592709CEB9}" presName="sibTrans" presStyleLbl="sibTrans2D1" presStyleIdx="0" presStyleCnt="0"/>
      <dgm:spPr/>
    </dgm:pt>
    <dgm:pt modelId="{23BA4233-5C36-4105-9FB7-9CA26440942D}" type="pres">
      <dgm:prSet presAssocID="{A4603F6B-B2E1-4C7C-87DE-179BED093513}" presName="compNode" presStyleCnt="0"/>
      <dgm:spPr/>
    </dgm:pt>
    <dgm:pt modelId="{5375C111-5186-47EE-A3F6-883F927082D8}" type="pres">
      <dgm:prSet presAssocID="{A4603F6B-B2E1-4C7C-87DE-179BED093513}" presName="pictRect" presStyleLbl="node1" presStyleIdx="1" presStyleCnt="4" custScaleX="135358" custScaleY="8893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D282FEDF-D1CC-432C-906B-D3A4220ADCF1}" type="pres">
      <dgm:prSet presAssocID="{A4603F6B-B2E1-4C7C-87DE-179BED093513}" presName="textRect" presStyleLbl="revTx" presStyleIdx="1" presStyleCnt="4" custScaleX="159376" custScaleY="88935">
        <dgm:presLayoutVars>
          <dgm:bulletEnabled val="1"/>
        </dgm:presLayoutVars>
      </dgm:prSet>
      <dgm:spPr/>
    </dgm:pt>
    <dgm:pt modelId="{E76A0623-3EB6-4BB5-B3E8-5E25FFABA161}" type="pres">
      <dgm:prSet presAssocID="{88A40AAA-94E3-472A-B0DE-9557C7A0BC95}" presName="sibTrans" presStyleLbl="sibTrans2D1" presStyleIdx="0" presStyleCnt="0"/>
      <dgm:spPr/>
    </dgm:pt>
    <dgm:pt modelId="{C2190F77-7D75-4D25-A1CD-2A02B9C35CE0}" type="pres">
      <dgm:prSet presAssocID="{8A142766-6A72-43FC-BF35-C95316487CE3}" presName="compNode" presStyleCnt="0"/>
      <dgm:spPr/>
    </dgm:pt>
    <dgm:pt modelId="{1D6B9BC0-59F4-4EFE-A843-377EF0F44DAF}" type="pres">
      <dgm:prSet presAssocID="{8A142766-6A72-43FC-BF35-C95316487CE3}" presName="pictRect" presStyleLbl="node1" presStyleIdx="2" presStyleCnt="4" custScaleX="152315" custScaleY="88935" custLinFactNeighborX="6329" custLinFactNeighborY="-83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CBB3021A-DEA5-497F-8FD7-A9C0AE120F5E}" type="pres">
      <dgm:prSet presAssocID="{8A142766-6A72-43FC-BF35-C95316487CE3}" presName="textRect" presStyleLbl="revTx" presStyleIdx="2" presStyleCnt="4" custScaleX="136286" custScaleY="88935" custLinFactNeighborX="4028" custLinFactNeighborY="426">
        <dgm:presLayoutVars>
          <dgm:bulletEnabled val="1"/>
        </dgm:presLayoutVars>
      </dgm:prSet>
      <dgm:spPr/>
    </dgm:pt>
    <dgm:pt modelId="{04ACCB90-C2F2-467C-A0B7-54C806728D43}" type="pres">
      <dgm:prSet presAssocID="{BB4E98B6-076A-4821-8860-15BDFEBE11F3}" presName="sibTrans" presStyleLbl="sibTrans2D1" presStyleIdx="0" presStyleCnt="0"/>
      <dgm:spPr/>
    </dgm:pt>
    <dgm:pt modelId="{19743543-1C73-4357-8795-A093E3D34841}" type="pres">
      <dgm:prSet presAssocID="{C9059329-4264-4C1C-9478-01F1616A8C24}" presName="compNode" presStyleCnt="0"/>
      <dgm:spPr/>
    </dgm:pt>
    <dgm:pt modelId="{B360EE33-5325-4D04-9883-DE910EFE92F0}" type="pres">
      <dgm:prSet presAssocID="{C9059329-4264-4C1C-9478-01F1616A8C24}" presName="pictRect" presStyleLbl="node1" presStyleIdx="3" presStyleCnt="4" custScaleX="143902" custScaleY="88935" custLinFactNeighborX="13234" custLinFactNeighborY="-417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94801533-3CDF-4841-953F-4C6DA17958B9}" type="pres">
      <dgm:prSet presAssocID="{C9059329-4264-4C1C-9478-01F1616A8C24}" presName="textRect" presStyleLbl="revTx" presStyleIdx="3" presStyleCnt="4" custScaleX="166348" custScaleY="88935" custLinFactNeighborX="17075" custLinFactNeighborY="426">
        <dgm:presLayoutVars>
          <dgm:bulletEnabled val="1"/>
        </dgm:presLayoutVars>
      </dgm:prSet>
      <dgm:spPr/>
    </dgm:pt>
  </dgm:ptLst>
  <dgm:cxnLst>
    <dgm:cxn modelId="{FF86E91D-B8E3-4495-A9AC-571FCDA364CE}" type="presOf" srcId="{C9059329-4264-4C1C-9478-01F1616A8C24}" destId="{94801533-3CDF-4841-953F-4C6DA17958B9}" srcOrd="0" destOrd="0" presId="urn:microsoft.com/office/officeart/2005/8/layout/pList1"/>
    <dgm:cxn modelId="{35861C2C-34BD-438A-BE95-83251CC179E2}" type="presOf" srcId="{BB4E98B6-076A-4821-8860-15BDFEBE11F3}" destId="{04ACCB90-C2F2-467C-A0B7-54C806728D43}" srcOrd="0" destOrd="0" presId="urn:microsoft.com/office/officeart/2005/8/layout/pList1"/>
    <dgm:cxn modelId="{21C8E62F-9C56-41C5-A9A5-38E6BE4407E4}" srcId="{522176F9-9483-4FDD-BC22-366C377CE9B6}" destId="{0782F353-8DB5-4C9E-9DDD-6C0F29C65CDA}" srcOrd="0" destOrd="0" parTransId="{11F03363-B294-4F8C-8333-B08606AD2448}" sibTransId="{DDB475B4-83D8-40CC-BC77-94592709CEB9}"/>
    <dgm:cxn modelId="{6BC09E5E-AC9A-45AC-AB52-D7364CBEBC23}" type="presOf" srcId="{8A142766-6A72-43FC-BF35-C95316487CE3}" destId="{CBB3021A-DEA5-497F-8FD7-A9C0AE120F5E}" srcOrd="0" destOrd="0" presId="urn:microsoft.com/office/officeart/2005/8/layout/pList1"/>
    <dgm:cxn modelId="{9047DC7C-0594-4C9B-A51F-79A95346B416}" srcId="{522176F9-9483-4FDD-BC22-366C377CE9B6}" destId="{C9059329-4264-4C1C-9478-01F1616A8C24}" srcOrd="3" destOrd="0" parTransId="{1A483D51-8CD0-4D39-AD1F-7753BA589C2C}" sibTransId="{8EA83890-A93A-4617-BF3B-67BD7EEA7C38}"/>
    <dgm:cxn modelId="{8685EA99-5303-4F11-869C-4356240BF2E3}" srcId="{522176F9-9483-4FDD-BC22-366C377CE9B6}" destId="{8A142766-6A72-43FC-BF35-C95316487CE3}" srcOrd="2" destOrd="0" parTransId="{5880C776-DD6F-49DF-B9E9-1B44931D269C}" sibTransId="{BB4E98B6-076A-4821-8860-15BDFEBE11F3}"/>
    <dgm:cxn modelId="{B9A60BA0-2502-4C35-A29E-0DA5564A093E}" srcId="{522176F9-9483-4FDD-BC22-366C377CE9B6}" destId="{A4603F6B-B2E1-4C7C-87DE-179BED093513}" srcOrd="1" destOrd="0" parTransId="{23870666-D488-41FC-BD2A-C56522E505CF}" sibTransId="{88A40AAA-94E3-472A-B0DE-9557C7A0BC95}"/>
    <dgm:cxn modelId="{2926D8DD-2BB2-4384-8A9E-791F0D0CD2CE}" type="presOf" srcId="{522176F9-9483-4FDD-BC22-366C377CE9B6}" destId="{1C712F8E-09C5-406D-A68E-6EDCA8784AD1}" srcOrd="0" destOrd="0" presId="urn:microsoft.com/office/officeart/2005/8/layout/pList1"/>
    <dgm:cxn modelId="{744F0FDE-EC20-4842-9DB7-759708ED8F5A}" type="presOf" srcId="{A4603F6B-B2E1-4C7C-87DE-179BED093513}" destId="{D282FEDF-D1CC-432C-906B-D3A4220ADCF1}" srcOrd="0" destOrd="0" presId="urn:microsoft.com/office/officeart/2005/8/layout/pList1"/>
    <dgm:cxn modelId="{324E21E5-661F-439E-B8D6-9F314D769C9A}" type="presOf" srcId="{0782F353-8DB5-4C9E-9DDD-6C0F29C65CDA}" destId="{413F9C83-8683-43E7-9242-6A9A3855D1DE}" srcOrd="0" destOrd="0" presId="urn:microsoft.com/office/officeart/2005/8/layout/pList1"/>
    <dgm:cxn modelId="{74A02AEF-D12A-43C2-B14A-662143D2C7A1}" type="presOf" srcId="{DDB475B4-83D8-40CC-BC77-94592709CEB9}" destId="{619682A0-CFE9-4A27-BB37-F8C04AE656CB}" srcOrd="0" destOrd="0" presId="urn:microsoft.com/office/officeart/2005/8/layout/pList1"/>
    <dgm:cxn modelId="{229CFBFE-4281-4A70-9D16-2579EABDBE4D}" type="presOf" srcId="{88A40AAA-94E3-472A-B0DE-9557C7A0BC95}" destId="{E76A0623-3EB6-4BB5-B3E8-5E25FFABA161}" srcOrd="0" destOrd="0" presId="urn:microsoft.com/office/officeart/2005/8/layout/pList1"/>
    <dgm:cxn modelId="{68FE66B0-5D49-4F49-BF2D-1E6DCF88A33E}" type="presParOf" srcId="{1C712F8E-09C5-406D-A68E-6EDCA8784AD1}" destId="{E3D97B24-C99A-4D83-B32E-2831C30211A4}" srcOrd="0" destOrd="0" presId="urn:microsoft.com/office/officeart/2005/8/layout/pList1"/>
    <dgm:cxn modelId="{E469E056-42B8-4D12-B6AA-C137A3A45EF5}" type="presParOf" srcId="{E3D97B24-C99A-4D83-B32E-2831C30211A4}" destId="{847D66B1-7C9E-4446-9C9A-0F2751AF3260}" srcOrd="0" destOrd="0" presId="urn:microsoft.com/office/officeart/2005/8/layout/pList1"/>
    <dgm:cxn modelId="{1AF6BB9E-280A-4791-A493-BA6BC724C34D}" type="presParOf" srcId="{E3D97B24-C99A-4D83-B32E-2831C30211A4}" destId="{413F9C83-8683-43E7-9242-6A9A3855D1DE}" srcOrd="1" destOrd="0" presId="urn:microsoft.com/office/officeart/2005/8/layout/pList1"/>
    <dgm:cxn modelId="{E0368171-8AC7-439C-AA33-DC5CAEA6DA81}" type="presParOf" srcId="{1C712F8E-09C5-406D-A68E-6EDCA8784AD1}" destId="{619682A0-CFE9-4A27-BB37-F8C04AE656CB}" srcOrd="1" destOrd="0" presId="urn:microsoft.com/office/officeart/2005/8/layout/pList1"/>
    <dgm:cxn modelId="{64128071-7B71-49E3-B69F-A21F9ACBFB76}" type="presParOf" srcId="{1C712F8E-09C5-406D-A68E-6EDCA8784AD1}" destId="{23BA4233-5C36-4105-9FB7-9CA26440942D}" srcOrd="2" destOrd="0" presId="urn:microsoft.com/office/officeart/2005/8/layout/pList1"/>
    <dgm:cxn modelId="{C93C547A-E539-4178-A155-C43BC6D51E04}" type="presParOf" srcId="{23BA4233-5C36-4105-9FB7-9CA26440942D}" destId="{5375C111-5186-47EE-A3F6-883F927082D8}" srcOrd="0" destOrd="0" presId="urn:microsoft.com/office/officeart/2005/8/layout/pList1"/>
    <dgm:cxn modelId="{EFEFB797-C16C-4513-A0F4-93DE549BFF16}" type="presParOf" srcId="{23BA4233-5C36-4105-9FB7-9CA26440942D}" destId="{D282FEDF-D1CC-432C-906B-D3A4220ADCF1}" srcOrd="1" destOrd="0" presId="urn:microsoft.com/office/officeart/2005/8/layout/pList1"/>
    <dgm:cxn modelId="{02B5AA27-1E5F-4908-91F2-FC6398D3831B}" type="presParOf" srcId="{1C712F8E-09C5-406D-A68E-6EDCA8784AD1}" destId="{E76A0623-3EB6-4BB5-B3E8-5E25FFABA161}" srcOrd="3" destOrd="0" presId="urn:microsoft.com/office/officeart/2005/8/layout/pList1"/>
    <dgm:cxn modelId="{57EEB24F-6358-4AE4-A07B-FA4E33CB900F}" type="presParOf" srcId="{1C712F8E-09C5-406D-A68E-6EDCA8784AD1}" destId="{C2190F77-7D75-4D25-A1CD-2A02B9C35CE0}" srcOrd="4" destOrd="0" presId="urn:microsoft.com/office/officeart/2005/8/layout/pList1"/>
    <dgm:cxn modelId="{6AF73308-54B7-4B12-AA3B-1D4A33006B08}" type="presParOf" srcId="{C2190F77-7D75-4D25-A1CD-2A02B9C35CE0}" destId="{1D6B9BC0-59F4-4EFE-A843-377EF0F44DAF}" srcOrd="0" destOrd="0" presId="urn:microsoft.com/office/officeart/2005/8/layout/pList1"/>
    <dgm:cxn modelId="{41A156CB-3ED5-485B-9E7F-D38162908592}" type="presParOf" srcId="{C2190F77-7D75-4D25-A1CD-2A02B9C35CE0}" destId="{CBB3021A-DEA5-497F-8FD7-A9C0AE120F5E}" srcOrd="1" destOrd="0" presId="urn:microsoft.com/office/officeart/2005/8/layout/pList1"/>
    <dgm:cxn modelId="{77E4CF50-AA71-4DA3-9ADD-E3497D5DE3E9}" type="presParOf" srcId="{1C712F8E-09C5-406D-A68E-6EDCA8784AD1}" destId="{04ACCB90-C2F2-467C-A0B7-54C806728D43}" srcOrd="5" destOrd="0" presId="urn:microsoft.com/office/officeart/2005/8/layout/pList1"/>
    <dgm:cxn modelId="{9D24D8AC-1A57-470A-B64C-EC6B86A6F91A}" type="presParOf" srcId="{1C712F8E-09C5-406D-A68E-6EDCA8784AD1}" destId="{19743543-1C73-4357-8795-A093E3D34841}" srcOrd="6" destOrd="0" presId="urn:microsoft.com/office/officeart/2005/8/layout/pList1"/>
    <dgm:cxn modelId="{A7A63B37-C666-4752-82B5-9303F70A053D}" type="presParOf" srcId="{19743543-1C73-4357-8795-A093E3D34841}" destId="{B360EE33-5325-4D04-9883-DE910EFE92F0}" srcOrd="0" destOrd="0" presId="urn:microsoft.com/office/officeart/2005/8/layout/pList1"/>
    <dgm:cxn modelId="{D5675F1B-9614-437B-BB36-D5AAAC06281B}" type="presParOf" srcId="{19743543-1C73-4357-8795-A093E3D34841}" destId="{94801533-3CDF-4841-953F-4C6DA17958B9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7D66B1-7C9E-4446-9C9A-0F2751AF3260}">
      <dsp:nvSpPr>
        <dsp:cNvPr id="0" name=""/>
        <dsp:cNvSpPr/>
      </dsp:nvSpPr>
      <dsp:spPr>
        <a:xfrm>
          <a:off x="888397" y="3808"/>
          <a:ext cx="3595785" cy="1475478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3F9C83-8683-43E7-9242-6A9A3855D1DE}">
      <dsp:nvSpPr>
        <dsp:cNvPr id="0" name=""/>
        <dsp:cNvSpPr/>
      </dsp:nvSpPr>
      <dsp:spPr>
        <a:xfrm>
          <a:off x="304346" y="1620497"/>
          <a:ext cx="4763888" cy="794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Promote propaganda activities, raise awareness of students and the community about using recyclable waste, contributing to environmental protection</a:t>
          </a:r>
          <a:endParaRPr lang="en-US" sz="1600" kern="1200" dirty="0"/>
        </a:p>
      </dsp:txBody>
      <dsp:txXfrm>
        <a:off x="304346" y="1620497"/>
        <a:ext cx="4763888" cy="794488"/>
      </dsp:txXfrm>
    </dsp:sp>
    <dsp:sp modelId="{5375C111-5186-47EE-A3F6-883F927082D8}">
      <dsp:nvSpPr>
        <dsp:cNvPr id="0" name=""/>
        <dsp:cNvSpPr/>
      </dsp:nvSpPr>
      <dsp:spPr>
        <a:xfrm>
          <a:off x="5598293" y="3808"/>
          <a:ext cx="3259303" cy="1475478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82FEDF-D1CC-432C-906B-D3A4220ADCF1}">
      <dsp:nvSpPr>
        <dsp:cNvPr id="0" name=""/>
        <dsp:cNvSpPr/>
      </dsp:nvSpPr>
      <dsp:spPr>
        <a:xfrm>
          <a:off x="5309127" y="1620497"/>
          <a:ext cx="3837636" cy="794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Organize volunteer activities to collect trees in order to plant additional at the place of dead, stunted, and underdeveloped trees.</a:t>
          </a:r>
          <a:endParaRPr lang="en-US" sz="1600" kern="1200" dirty="0"/>
        </a:p>
      </dsp:txBody>
      <dsp:txXfrm>
        <a:off x="5309127" y="1620497"/>
        <a:ext cx="3837636" cy="794488"/>
      </dsp:txXfrm>
    </dsp:sp>
    <dsp:sp modelId="{1D6B9BC0-59F4-4EFE-A843-377EF0F44DAF}">
      <dsp:nvSpPr>
        <dsp:cNvPr id="0" name=""/>
        <dsp:cNvSpPr/>
      </dsp:nvSpPr>
      <dsp:spPr>
        <a:xfrm>
          <a:off x="920940" y="2641924"/>
          <a:ext cx="3667613" cy="1475478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3021A-DEA5-497F-8FD7-A9C0AE120F5E}">
      <dsp:nvSpPr>
        <dsp:cNvPr id="0" name=""/>
        <dsp:cNvSpPr/>
      </dsp:nvSpPr>
      <dsp:spPr>
        <a:xfrm>
          <a:off x="1058516" y="4276272"/>
          <a:ext cx="3281649" cy="794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Collect used plastic bottles and reuse them to make water containers and drip irrigation for plants.</a:t>
          </a:r>
          <a:endParaRPr lang="en-US" sz="1600" kern="1200" dirty="0"/>
        </a:p>
      </dsp:txBody>
      <dsp:txXfrm>
        <a:off x="1058516" y="4276272"/>
        <a:ext cx="3281649" cy="794488"/>
      </dsp:txXfrm>
    </dsp:sp>
    <dsp:sp modelId="{B360EE33-5325-4D04-9883-DE910EFE92F0}">
      <dsp:nvSpPr>
        <dsp:cNvPr id="0" name=""/>
        <dsp:cNvSpPr/>
      </dsp:nvSpPr>
      <dsp:spPr>
        <a:xfrm>
          <a:off x="5265953" y="2586512"/>
          <a:ext cx="3465036" cy="1475478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01533-3CDF-4841-953F-4C6DA17958B9}">
      <dsp:nvSpPr>
        <dsp:cNvPr id="0" name=""/>
        <dsp:cNvSpPr/>
      </dsp:nvSpPr>
      <dsp:spPr>
        <a:xfrm>
          <a:off x="5088201" y="4276272"/>
          <a:ext cx="4005516" cy="7944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Collaborate with experts in the university to research how to use organic waste as fertilizer for plants.</a:t>
          </a:r>
          <a:endParaRPr lang="en-US" sz="1600" kern="1200" dirty="0"/>
        </a:p>
      </dsp:txBody>
      <dsp:txXfrm>
        <a:off x="5088201" y="4276272"/>
        <a:ext cx="4005516" cy="7944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3BFB-4B1B-1E34-0ADF-BFFE1B9B64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709DD9-0010-918B-2EA8-A93C1E1656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7CD59-25FC-6F9C-864B-5C29877C8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CBB9B-0B00-87BF-EE41-71B33ECC3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17033-74B2-2207-76A6-11F4C0D8B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06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D1026-293D-F8EB-8828-A2C4B0436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91F609-976C-6E43-534E-478EA8F39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128F3C-95C6-2C27-8517-61360C9A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90E2F-EB6A-F775-4FFF-4A8821E1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537E2-7FA3-F5E1-379B-5A8CC7973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272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1D767-E24B-15FA-2861-07981EE611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F89F8-8CAB-EA1E-B055-402BE3208E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C05D9-BE21-BFB7-F85B-5193D4CE7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5E90B-8C9C-31E6-CABE-7C2FF3CAB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1E1D2-0A62-4699-68FD-1D1E4779A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38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82CC3-8CA6-EE6D-2F57-C6E6EE065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06978-BF1E-A47D-2E9D-783F929C1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48555-3E08-05BF-F688-D672DDCC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FEF2F-C2B3-7719-EF79-6E1CEA5FE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85DD7-3A21-3616-99BC-0A934D07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3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61066-444E-8513-4EA5-90CB6DD08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65DCCE-091B-827F-57BC-631E9C2BE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31CB7-BF53-D8A9-9315-020627143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A7863-E022-C50D-30DA-66C159A8A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77931-0FAF-76F7-53C6-2C160FB3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3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C9C85-D457-FD11-869E-8736FCAC6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98836-250E-0ED3-6C7B-36BF7FBF8B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60187-7036-92A8-4034-0B73DCE9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8032B-3746-C138-FEA5-2FD9DD88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D20676-BE78-E3F9-3CDF-D844BE4B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EBA913-2185-059E-CCBC-0B5BB021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64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B1889-EB2C-29E5-10DA-A2C9FAE7D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C6AB1-379D-9ED7-4B5D-B03731017A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15C7-BEDB-DB6E-0393-CDCC1A645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E53F21-97F1-43FE-2702-8A635B7CA2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8F3525-1F8C-4090-D12B-6EEAC65E94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9E6CEF-9E8E-445B-FD9E-73728D612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E9554-8EF1-4A0A-80C5-5D1BFC0C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B413F4-8905-BB95-DC98-4A5D00E98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7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75CD7-9A48-3923-19A0-A90F5E22D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8C376-BA05-C145-4BA7-667F1A6D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654AC1-800E-CE39-7DAA-5CA4FC611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D4222C-3023-B3D1-0169-786A58AC2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72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11B160-31F5-B491-1BD6-A2505ABB6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E5A562-EAF2-0A26-4BCE-B0565C2B4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B38AE-80FD-D64B-3CEA-B8455BA35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98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C78B-945F-31F7-5984-73DC60F33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3958E-5C3B-7097-61D3-A2A21B5F5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A687B-E87B-16A6-7241-EE5092AD44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9FCE79-38E7-06DF-DCC5-43F1D2B5B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4866C8-C56B-0B94-5F6F-5DE7316A1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E534B-62CC-4231-42D1-39666D7C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3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211D-1BE2-C9AA-8887-86489B672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EEB65-6D34-42F2-9604-14D1EAFA3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236DEB-6399-B598-BF6F-3E576557A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AACDB7-7C23-DF34-54A5-3A4A1547B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C5E46-F3F2-F3FC-9AFA-231E2C582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606084-5607-6096-2B6D-7ADC3B51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6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B157EC-0523-6FB5-9810-DC402D538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357421-5AA9-CB6A-2670-FBF54F73A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9F79B-B59E-2CBF-79C7-5662B95F8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0C207-2759-4EB7-8986-1FBC23B5C4B6}" type="datetimeFigureOut">
              <a:rPr lang="en-US" smtClean="0"/>
              <a:t>21/12/2023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196AF-AE43-6C97-5D46-27378CC4D6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CEEFF-77CF-E79C-4016-222886AB1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5183-C8D2-46CB-90DA-87DD6281A3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1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09CD0A7-2966-4D86-8B60-84A9A97DCDF9}"/>
              </a:ext>
            </a:extLst>
          </p:cNvPr>
          <p:cNvSpPr txBox="1"/>
          <p:nvPr/>
        </p:nvSpPr>
        <p:spPr>
          <a:xfrm>
            <a:off x="630382" y="813365"/>
            <a:ext cx="8853054" cy="18422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LIVING LAB PROJECT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Course: Business Analysis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Instructor: Hoàng Anh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Đào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2F5471-65A1-74B2-4619-5EC8B3BA1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221725"/>
              </p:ext>
            </p:extLst>
          </p:nvPr>
        </p:nvGraphicFramePr>
        <p:xfrm>
          <a:off x="5325023" y="3580894"/>
          <a:ext cx="6576032" cy="249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9868">
                  <a:extLst>
                    <a:ext uri="{9D8B030D-6E8A-4147-A177-3AD203B41FA5}">
                      <a16:colId xmlns:a16="http://schemas.microsoft.com/office/drawing/2014/main" val="2568693377"/>
                    </a:ext>
                  </a:extLst>
                </a:gridCol>
                <a:gridCol w="2413123">
                  <a:extLst>
                    <a:ext uri="{9D8B030D-6E8A-4147-A177-3AD203B41FA5}">
                      <a16:colId xmlns:a16="http://schemas.microsoft.com/office/drawing/2014/main" val="97458626"/>
                    </a:ext>
                  </a:extLst>
                </a:gridCol>
                <a:gridCol w="1448680">
                  <a:extLst>
                    <a:ext uri="{9D8B030D-6E8A-4147-A177-3AD203B41FA5}">
                      <a16:colId xmlns:a16="http://schemas.microsoft.com/office/drawing/2014/main" val="2113588320"/>
                    </a:ext>
                  </a:extLst>
                </a:gridCol>
                <a:gridCol w="2044361">
                  <a:extLst>
                    <a:ext uri="{9D8B030D-6E8A-4147-A177-3AD203B41FA5}">
                      <a16:colId xmlns:a16="http://schemas.microsoft.com/office/drawing/2014/main" val="535776054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 code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9015447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 Trà My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2153010026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Leader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5015292"/>
                  </a:ext>
                </a:extLst>
              </a:tr>
              <a:tr h="3004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Hà Thanh Trúc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2153010040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Member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780153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 Hải Yến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2153010046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Presenter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3800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 Duy Toàn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2153010039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Member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91001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 Thị Sang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2153010033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Member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067875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 Thị Thuỳ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2153010037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Member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974500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Chẩu Thị Hương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2153010016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Member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61148"/>
                  </a:ext>
                </a:extLst>
              </a:tr>
              <a:tr h="238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Đỗ Thị Ánh Ngà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vi-VN" sz="1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2153010028</a:t>
                      </a:r>
                      <a:endParaRPr lang="en-US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Presenter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668233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6AFFAF7-509F-2E00-D20B-67DA2AB145D6}"/>
              </a:ext>
            </a:extLst>
          </p:cNvPr>
          <p:cNvSpPr txBox="1"/>
          <p:nvPr/>
        </p:nvSpPr>
        <p:spPr>
          <a:xfrm>
            <a:off x="3080587" y="3120383"/>
            <a:ext cx="2244436" cy="4605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914400"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Group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897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23C5F5-A9CD-A061-63B4-949FCEAC9207}"/>
              </a:ext>
            </a:extLst>
          </p:cNvPr>
          <p:cNvSpPr txBox="1"/>
          <p:nvPr/>
        </p:nvSpPr>
        <p:spPr>
          <a:xfrm>
            <a:off x="1754357" y="773403"/>
            <a:ext cx="9696743" cy="4519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IV. ADVANTAGES AND DISADVANTAGES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ADs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 attention and facilitation of the school and mass organizations.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Consistent with the world's general trend of solving global problems.</a:t>
            </a: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DISADs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Funds for project implementation.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Time and effort to implement.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7D55FF-FCF2-65BF-1799-E37B61815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15" y="4040148"/>
            <a:ext cx="3515017" cy="2044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3564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DEED17-BC5C-4F47-805D-A795DBB9DF1B}"/>
              </a:ext>
            </a:extLst>
          </p:cNvPr>
          <p:cNvSpPr/>
          <p:nvPr/>
        </p:nvSpPr>
        <p:spPr>
          <a:xfrm>
            <a:off x="623412" y="528028"/>
            <a:ext cx="5472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SOME PICTURES OF EXPERIMENTAL RESULTS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911F2-030C-4D1D-951A-C0DE2A2E6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22" y="0"/>
            <a:ext cx="385762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08C6F2-A47D-4193-B3BD-F3E9C4B61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290"/>
            <a:ext cx="7434822" cy="463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DEED17-BC5C-4F47-805D-A795DBB9DF1B}"/>
              </a:ext>
            </a:extLst>
          </p:cNvPr>
          <p:cNvSpPr/>
          <p:nvPr/>
        </p:nvSpPr>
        <p:spPr>
          <a:xfrm>
            <a:off x="623412" y="528028"/>
            <a:ext cx="5472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SOME PICTURES OF EXPERIMENTAL RESULTS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A0A882-9A9D-4337-B6EB-D48C98EB7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03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DEED17-BC5C-4F47-805D-A795DBB9DF1B}"/>
              </a:ext>
            </a:extLst>
          </p:cNvPr>
          <p:cNvSpPr/>
          <p:nvPr/>
        </p:nvSpPr>
        <p:spPr>
          <a:xfrm>
            <a:off x="623412" y="528028"/>
            <a:ext cx="5472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SOME PICTURES OF EXPERIMENTAL RESULTS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28871D-4A06-4DD5-A407-90491E0F4E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940" y="0"/>
            <a:ext cx="385762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77632B-AABD-4262-9959-CF73C8FB7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" y="897360"/>
            <a:ext cx="3349719" cy="5955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0DBD73-C223-4461-986A-08A32A873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713" y="1714500"/>
            <a:ext cx="469022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82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8E7A6C-3408-5EA6-935A-9BBB4EF82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79" y="340262"/>
            <a:ext cx="6177476" cy="617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00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B574B8-3155-4912-18BE-AAA1B19222D5}"/>
              </a:ext>
            </a:extLst>
          </p:cNvPr>
          <p:cNvSpPr txBox="1"/>
          <p:nvPr/>
        </p:nvSpPr>
        <p:spPr>
          <a:xfrm>
            <a:off x="1537852" y="1295511"/>
            <a:ext cx="9670474" cy="1085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u="sng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Living lab project: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TREE CARE IN PLACES THAT ARE LACK OF WATER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74AF1-558F-E562-1658-67C1FC2EF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26" y="2380936"/>
            <a:ext cx="9753600" cy="4029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4929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E75C0-7FEE-BD56-B937-E78B8FEA0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2" y="1516382"/>
            <a:ext cx="4305437" cy="3541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ADA81-BA1B-DEE5-0CD3-340D92CB1DA3}"/>
              </a:ext>
            </a:extLst>
          </p:cNvPr>
          <p:cNvSpPr txBox="1"/>
          <p:nvPr/>
        </p:nvSpPr>
        <p:spPr>
          <a:xfrm>
            <a:off x="2964800" y="179833"/>
            <a:ext cx="3938155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I. 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INTRODUCTION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E53B33-D29F-C06C-D72C-EC8391BC6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152" y="1530926"/>
            <a:ext cx="6305550" cy="3527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496D95-4726-4DAA-B01F-C68CFC824853}"/>
              </a:ext>
            </a:extLst>
          </p:cNvPr>
          <p:cNvSpPr txBox="1"/>
          <p:nvPr/>
        </p:nvSpPr>
        <p:spPr>
          <a:xfrm>
            <a:off x="4933877" y="5327074"/>
            <a:ext cx="3938155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Roles of 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water in plants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643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CA4952-F2B1-273C-EBC6-4FBAE4F21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169" y="1288473"/>
            <a:ext cx="7920904" cy="4680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514EF4-D717-45EF-AE72-1C00D0AA4C1E}"/>
              </a:ext>
            </a:extLst>
          </p:cNvPr>
          <p:cNvSpPr txBox="1"/>
          <p:nvPr/>
        </p:nvSpPr>
        <p:spPr>
          <a:xfrm>
            <a:off x="2964800" y="179833"/>
            <a:ext cx="3938155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I. </a:t>
            </a:r>
            <a:r>
              <a:rPr lang="en-US" sz="24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INTRODUCTION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423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DB6B00-65C4-8084-BB03-0D011C51D8AF}"/>
              </a:ext>
            </a:extLst>
          </p:cNvPr>
          <p:cNvSpPr txBox="1"/>
          <p:nvPr/>
        </p:nvSpPr>
        <p:spPr>
          <a:xfrm>
            <a:off x="1676401" y="623178"/>
            <a:ext cx="6096000" cy="660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II. SITUATIONS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C99579-4943-1775-CC24-21AF9A58B30E}"/>
              </a:ext>
            </a:extLst>
          </p:cNvPr>
          <p:cNvSpPr txBox="1"/>
          <p:nvPr/>
        </p:nvSpPr>
        <p:spPr>
          <a:xfrm>
            <a:off x="1357746" y="1749363"/>
            <a:ext cx="9905999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Tan </a:t>
            </a:r>
            <a:r>
              <a:rPr lang="en-US" sz="2400" dirty="0" err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University has a campus of more than 60 hectares with many large subdivisions. The area around A1 Hall and 14-8 Road is planted with more than 10,000 trees of all kinds, mainly flowers and ornamental plants that need more regular care than other perennial forestry plants.</a:t>
            </a:r>
            <a:endParaRPr lang="en-US" sz="24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12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DB6B00-65C4-8084-BB03-0D011C51D8AF}"/>
              </a:ext>
            </a:extLst>
          </p:cNvPr>
          <p:cNvSpPr txBox="1"/>
          <p:nvPr/>
        </p:nvSpPr>
        <p:spPr>
          <a:xfrm>
            <a:off x="1676401" y="623178"/>
            <a:ext cx="6096000" cy="660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II. SITUATIONS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695CF-5C11-E6C8-F720-9A91482910C3}"/>
              </a:ext>
            </a:extLst>
          </p:cNvPr>
          <p:cNvSpPr txBox="1"/>
          <p:nvPr/>
        </p:nvSpPr>
        <p:spPr>
          <a:xfrm>
            <a:off x="1468581" y="1706572"/>
            <a:ext cx="96150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Currently, this area has no water source for trees, leading to many trees withering, dying, losing leaves, stunting and not being able to flower.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0E2D1B-04EF-82A0-A14A-9579C9F6A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2906901"/>
            <a:ext cx="4987636" cy="37407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7C17D-E263-156B-C0F5-F0E0EBDD8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8" y="2889398"/>
            <a:ext cx="4807529" cy="3968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4851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DB6B00-65C4-8084-BB03-0D011C51D8AF}"/>
              </a:ext>
            </a:extLst>
          </p:cNvPr>
          <p:cNvSpPr txBox="1"/>
          <p:nvPr/>
        </p:nvSpPr>
        <p:spPr>
          <a:xfrm>
            <a:off x="1676401" y="623178"/>
            <a:ext cx="6096000" cy="660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SITUATIONS</a:t>
            </a:r>
            <a:endParaRPr lang="en-US" sz="2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52FD6A-A81B-DEC9-9959-0085AE9110F5}"/>
              </a:ext>
            </a:extLst>
          </p:cNvPr>
          <p:cNvSpPr txBox="1"/>
          <p:nvPr/>
        </p:nvSpPr>
        <p:spPr>
          <a:xfrm>
            <a:off x="1676401" y="1609590"/>
            <a:ext cx="8956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The problem at Tan </a:t>
            </a:r>
            <a:r>
              <a:rPr lang="en-US" sz="2400" dirty="0" err="1">
                <a:latin typeface="Times New Roman" panose="02020603050405020304" pitchFamily="18" charset="0"/>
                <a:ea typeface="Arial" panose="020B0604020202020204" pitchFamily="34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 University in taking care of trees in green buildings and green parks is also a problem of many agencies, organizations and localities.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1EF0F3A-717D-6C29-6E39-62505BB5F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3135573"/>
            <a:ext cx="8956964" cy="2746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2599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1B1D7B-27ED-EB83-0284-9D7C51C86517}"/>
              </a:ext>
            </a:extLst>
          </p:cNvPr>
          <p:cNvSpPr txBox="1"/>
          <p:nvPr/>
        </p:nvSpPr>
        <p:spPr>
          <a:xfrm>
            <a:off x="1565564" y="595468"/>
            <a:ext cx="6096000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III. SOLUTIONS</a:t>
            </a:r>
            <a:endParaRPr lang="en-US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F631B9B-502C-C320-9106-1A6916384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1626228"/>
              </p:ext>
            </p:extLst>
          </p:nvPr>
        </p:nvGraphicFramePr>
        <p:xfrm>
          <a:off x="1370445" y="1191768"/>
          <a:ext cx="9451110" cy="5070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214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DE97BD9-892C-B4CA-CB6D-9024983584B4}"/>
              </a:ext>
            </a:extLst>
          </p:cNvPr>
          <p:cNvSpPr/>
          <p:nvPr/>
        </p:nvSpPr>
        <p:spPr>
          <a:xfrm rot="2778989">
            <a:off x="4401122" y="3162610"/>
            <a:ext cx="2983753" cy="290539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EFDB7E-9F65-5FD3-B914-E3D7EE42A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70" y="553951"/>
            <a:ext cx="5314950" cy="478697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378804-FD55-6A4E-3E4D-8B2D7E140D19}"/>
              </a:ext>
            </a:extLst>
          </p:cNvPr>
          <p:cNvCxnSpPr/>
          <p:nvPr/>
        </p:nvCxnSpPr>
        <p:spPr>
          <a:xfrm flipV="1">
            <a:off x="4558145" y="3740727"/>
            <a:ext cx="1537855" cy="16001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C7A8FE-1ADD-9BE0-501D-856000419F67}"/>
              </a:ext>
            </a:extLst>
          </p:cNvPr>
          <p:cNvCxnSpPr>
            <a:cxnSpLocks/>
          </p:cNvCxnSpPr>
          <p:nvPr/>
        </p:nvCxnSpPr>
        <p:spPr>
          <a:xfrm flipH="1" flipV="1">
            <a:off x="5929745" y="3740727"/>
            <a:ext cx="1357746" cy="16001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D1FA79-69B3-957C-CEAF-D18925AFE408}"/>
              </a:ext>
            </a:extLst>
          </p:cNvPr>
          <p:cNvCxnSpPr/>
          <p:nvPr/>
        </p:nvCxnSpPr>
        <p:spPr>
          <a:xfrm>
            <a:off x="6885709" y="5472545"/>
            <a:ext cx="12746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92B8938-1E76-87AD-B978-F1B44E97E045}"/>
              </a:ext>
            </a:extLst>
          </p:cNvPr>
          <p:cNvSpPr txBox="1"/>
          <p:nvPr/>
        </p:nvSpPr>
        <p:spPr>
          <a:xfrm>
            <a:off x="8587220" y="5084618"/>
            <a:ext cx="254653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Nylon around the base:</a:t>
            </a:r>
          </a:p>
          <a:p>
            <a:r>
              <a:rPr lang="en-US" dirty="0"/>
              <a:t>- Limit weeds</a:t>
            </a:r>
          </a:p>
          <a:p>
            <a:r>
              <a:rPr lang="en-US" dirty="0"/>
              <a:t>- Limit water evaporation</a:t>
            </a:r>
          </a:p>
        </p:txBody>
      </p:sp>
      <p:sp>
        <p:nvSpPr>
          <p:cNvPr id="17" name="Cylinder 16">
            <a:extLst>
              <a:ext uri="{FF2B5EF4-FFF2-40B4-BE49-F238E27FC236}">
                <a16:creationId xmlns:a16="http://schemas.microsoft.com/office/drawing/2014/main" id="{DCA7E457-0A53-7540-B80F-3EF4F1FEF8A6}"/>
              </a:ext>
            </a:extLst>
          </p:cNvPr>
          <p:cNvSpPr/>
          <p:nvPr/>
        </p:nvSpPr>
        <p:spPr>
          <a:xfrm rot="18978970">
            <a:off x="4704740" y="4195491"/>
            <a:ext cx="455623" cy="1146834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ylinder 17">
            <a:extLst>
              <a:ext uri="{FF2B5EF4-FFF2-40B4-BE49-F238E27FC236}">
                <a16:creationId xmlns:a16="http://schemas.microsoft.com/office/drawing/2014/main" id="{13203A84-644C-8A75-44A9-8CF90396A4E1}"/>
              </a:ext>
            </a:extLst>
          </p:cNvPr>
          <p:cNvSpPr/>
          <p:nvPr/>
        </p:nvSpPr>
        <p:spPr>
          <a:xfrm rot="2693554">
            <a:off x="6800225" y="4189447"/>
            <a:ext cx="455623" cy="1146834"/>
          </a:xfrm>
          <a:prstGeom prst="can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6418817-4767-DF11-1517-E7F91829E37F}"/>
              </a:ext>
            </a:extLst>
          </p:cNvPr>
          <p:cNvCxnSpPr>
            <a:cxnSpLocks/>
          </p:cNvCxnSpPr>
          <p:nvPr/>
        </p:nvCxnSpPr>
        <p:spPr>
          <a:xfrm flipH="1" flipV="1">
            <a:off x="3006436" y="3906981"/>
            <a:ext cx="1551709" cy="7083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606732-97EC-ADE9-1495-91E2344BF39C}"/>
              </a:ext>
            </a:extLst>
          </p:cNvPr>
          <p:cNvCxnSpPr>
            <a:cxnSpLocks/>
          </p:cNvCxnSpPr>
          <p:nvPr/>
        </p:nvCxnSpPr>
        <p:spPr>
          <a:xfrm flipH="1" flipV="1">
            <a:off x="3041721" y="3868602"/>
            <a:ext cx="3869749" cy="912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9DFD89A-07D0-2EED-BAED-7E623F2FA73F}"/>
              </a:ext>
            </a:extLst>
          </p:cNvPr>
          <p:cNvSpPr txBox="1"/>
          <p:nvPr/>
        </p:nvSpPr>
        <p:spPr>
          <a:xfrm>
            <a:off x="881442" y="3002063"/>
            <a:ext cx="2078182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Used plastic bottles contain water and nutrients for plants</a:t>
            </a:r>
          </a:p>
          <a:p>
            <a:pPr algn="ctr"/>
            <a:r>
              <a:rPr lang="en-US" dirty="0"/>
              <a:t>(Drip irrigation)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20B351-CC1B-4131-A7B7-EC4555B10A4C}"/>
              </a:ext>
            </a:extLst>
          </p:cNvPr>
          <p:cNvSpPr txBox="1"/>
          <p:nvPr/>
        </p:nvSpPr>
        <p:spPr>
          <a:xfrm>
            <a:off x="500128" y="1183799"/>
            <a:ext cx="304486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Proposed Model</a:t>
            </a:r>
          </a:p>
        </p:txBody>
      </p:sp>
    </p:spTree>
    <p:extLst>
      <p:ext uri="{BB962C8B-B14F-4D97-AF65-F5344CB8AC3E}">
        <p14:creationId xmlns:p14="http://schemas.microsoft.com/office/powerpoint/2010/main" val="1124835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378</Words>
  <Application>Microsoft Office PowerPoint</Application>
  <PresentationFormat>Widescreen</PresentationFormat>
  <Paragraphs>72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Cherry Hoàng</dc:creator>
  <cp:lastModifiedBy>Cherry Hoàng</cp:lastModifiedBy>
  <cp:revision>5</cp:revision>
  <dcterms:created xsi:type="dcterms:W3CDTF">2023-12-07T03:53:04Z</dcterms:created>
  <dcterms:modified xsi:type="dcterms:W3CDTF">2023-12-21T10:46:20Z</dcterms:modified>
</cp:coreProperties>
</file>