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87" r:id="rId7"/>
    <p:sldId id="278" r:id="rId8"/>
    <p:sldId id="291" r:id="rId9"/>
    <p:sldId id="292" r:id="rId10"/>
    <p:sldId id="294" r:id="rId11"/>
    <p:sldId id="274" r:id="rId12"/>
  </p:sldIdLst>
  <p:sldSz cx="18288000" cy="10287000"/>
  <p:notesSz cx="6858000" cy="9144000"/>
  <p:embeddedFontLst>
    <p:embeddedFont>
      <p:font typeface=".VnBodoniH" panose="020B7200000000000000" pitchFamily="3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Droid Serif Bold" panose="020B0604020202020204" charset="0"/>
      <p:regular r:id="rId19"/>
      <p:bold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1" autoAdjust="0"/>
    <p:restoredTop sz="93969" autoAdjust="0"/>
  </p:normalViewPr>
  <p:slideViewPr>
    <p:cSldViewPr>
      <p:cViewPr>
        <p:scale>
          <a:sx n="55" d="100"/>
          <a:sy n="55" d="100"/>
        </p:scale>
        <p:origin x="138" y="-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6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C8728-A171-F144-ACED-D05BE318ED06}" type="datetimeFigureOut">
              <a:rPr lang="x-none" smtClean="0"/>
              <a:t>22/12/2023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3B697-97EC-3A42-9CC4-DC96DEAE57E6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5880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B697-97EC-3A42-9CC4-DC96DEAE57E6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54279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3B697-97EC-3A42-9CC4-DC96DEAE57E6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1174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jp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12" Type="http://schemas.openxmlformats.org/officeDocument/2006/relationships/image" Target="../media/image25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783229">
            <a:off x="8147244" y="-70774"/>
            <a:ext cx="13102618" cy="106488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309" y="2019300"/>
            <a:ext cx="988861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COURSE: BUSINESS ANALYSIS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188E83-C04A-4095-AC4B-CCF5F90F698C}"/>
              </a:ext>
            </a:extLst>
          </p:cNvPr>
          <p:cNvSpPr txBox="1"/>
          <p:nvPr/>
        </p:nvSpPr>
        <p:spPr>
          <a:xfrm>
            <a:off x="147600" y="3809417"/>
            <a:ext cx="1151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latin typeface="Times New Roman" pitchFamily="18" charset="0"/>
                <a:cs typeface="Times New Roman" pitchFamily="18" charset="0"/>
              </a:rPr>
              <a:t>LIVING LAB PROJECT: </a:t>
            </a:r>
            <a:r>
              <a:rPr lang="en-US" sz="4000" b="1" dirty="0"/>
              <a:t>BUSINESS OF LOCAL OCOP PRODUCTS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312133"/>
              </p:ext>
            </p:extLst>
          </p:nvPr>
        </p:nvGraphicFramePr>
        <p:xfrm>
          <a:off x="762000" y="5829300"/>
          <a:ext cx="8128000" cy="5730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7195"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INSTRUCTOR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u="sng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STUDENTS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5657">
                <a:tc row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ThS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Hoàng Anh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Đào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字魂35号-经典雅黑"/>
                          <a:cs typeface="Times New Roman" panose="02020603050405020304" pitchFamily="18" charset="0"/>
                        </a:rPr>
                        <a:t>Nguyễn Thị Thu Thả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字魂35号-经典雅黑"/>
                          <a:cs typeface="Times New Roman" panose="02020603050405020304" pitchFamily="18" charset="0"/>
                        </a:rPr>
                        <a:t>o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字魂35号-经典雅黑"/>
                          <a:cs typeface="Times New Roman" panose="02020603050405020304" pitchFamily="18" charset="0"/>
                        </a:rPr>
                        <a:t>Nguyễn Thị Khánh Ly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字魂35号-经典雅黑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字魂35号-经典雅黑"/>
                          <a:cs typeface="Times New Roman" panose="02020603050405020304" pitchFamily="18" charset="0"/>
                        </a:rPr>
                        <a:t>Phạm Thị Ngọc Ánh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字魂35号-经典雅黑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字魂35号-经典雅黑"/>
                          <a:cs typeface="Times New Roman" panose="02020603050405020304" pitchFamily="18" charset="0"/>
                        </a:rPr>
                        <a:t>Nguyễn Khánh Huyền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字魂35号-经典雅黑"/>
                          <a:cs typeface="Times New Roman" panose="02020603050405020304" pitchFamily="18" charset="0"/>
                        </a:rPr>
                        <a:t>Tướng Thị Son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字魂35号-经典雅黑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字魂35号-经典雅黑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字魂35号-经典雅黑"/>
                          <a:cs typeface="Times New Roman" panose="02020603050405020304" pitchFamily="18" charset="0"/>
                        </a:rPr>
                        <a:t>rần Mỹ Hạnh 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字魂35号-经典雅黑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字魂35号-经典雅黑"/>
                          <a:cs typeface="Times New Roman" panose="02020603050405020304" pitchFamily="18" charset="0"/>
                        </a:rPr>
                        <a:t>Văn Thị Như Lan </a:t>
                      </a:r>
                      <a:endPara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字魂35号-经典雅黑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72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字魂35号-经典雅黑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672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字魂35号-经典雅黑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672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字魂35号-经典雅黑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72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字魂35号-经典雅黑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72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字魂35号-经典雅黑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72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kumimoji="0" lang="vi-VN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字魂35号-经典雅黑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898217" y="0"/>
            <a:ext cx="0" cy="10287000"/>
          </a:xfrm>
          <a:prstGeom prst="line">
            <a:avLst/>
          </a:prstGeom>
          <a:ln>
            <a:solidFill>
              <a:srgbClr val="E9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60146" flipH="1" flipV="1">
            <a:off x="10619702" y="-3931948"/>
            <a:ext cx="9486186" cy="7709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4613F6-6E18-A763-7CC8-82B594E8CD17}"/>
              </a:ext>
            </a:extLst>
          </p:cNvPr>
          <p:cNvSpPr txBox="1"/>
          <p:nvPr/>
        </p:nvSpPr>
        <p:spPr>
          <a:xfrm>
            <a:off x="-304800" y="-99258"/>
            <a:ext cx="7600072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4000" b="1" u="sng" dirty="0">
                <a:latin typeface="Calibri" panose="020F0502020204030204"/>
              </a:rPr>
              <a:t>OCOP HONEYBEE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1795955-49D8-4F42-B548-976C504AD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548453"/>
              </p:ext>
            </p:extLst>
          </p:nvPr>
        </p:nvGraphicFramePr>
        <p:xfrm>
          <a:off x="342901" y="797623"/>
          <a:ext cx="17602198" cy="9451277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3902944">
                  <a:extLst>
                    <a:ext uri="{9D8B030D-6E8A-4147-A177-3AD203B41FA5}">
                      <a16:colId xmlns:a16="http://schemas.microsoft.com/office/drawing/2014/main" val="2225933210"/>
                    </a:ext>
                  </a:extLst>
                </a:gridCol>
                <a:gridCol w="5126755">
                  <a:extLst>
                    <a:ext uri="{9D8B030D-6E8A-4147-A177-3AD203B41FA5}">
                      <a16:colId xmlns:a16="http://schemas.microsoft.com/office/drawing/2014/main" val="1665600969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225392299"/>
                    </a:ext>
                  </a:extLst>
                </a:gridCol>
                <a:gridCol w="4648200">
                  <a:extLst>
                    <a:ext uri="{9D8B030D-6E8A-4147-A177-3AD203B41FA5}">
                      <a16:colId xmlns:a16="http://schemas.microsoft.com/office/drawing/2014/main" val="1675137066"/>
                    </a:ext>
                  </a:extLst>
                </a:gridCol>
                <a:gridCol w="1485899">
                  <a:extLst>
                    <a:ext uri="{9D8B030D-6E8A-4147-A177-3AD203B41FA5}">
                      <a16:colId xmlns:a16="http://schemas.microsoft.com/office/drawing/2014/main" val="2359900772"/>
                    </a:ext>
                  </a:extLst>
                </a:gridCol>
              </a:tblGrid>
              <a:tr h="3736277"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 PARTNER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Input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Local farmers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direction.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Equipment manufacturer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beekeeping supplies.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Department of Agriculture and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Rural development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Tuyen Quang province.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Output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Consumers and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enterprises in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outside Tuyen province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Quang.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Physical stores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products and local supermarkets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direction.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 ACTIVITIES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Purchasing honeybee from the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local farmers: quality and origin guaranteed.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Processing and packaging honeybee to meet standards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OCOP in terms of quality and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preserve.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Building a campaign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marketing to create awareness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promote interest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from the customers.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Building a distribution system to food stores, supermarkets and individual customers.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VALUABLE SOLUTIONS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0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fr-FR" sz="200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Guarantee</a:t>
                      </a:r>
                      <a:r>
                        <a:rPr lang="fr-FR" sz="20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about the quality of honey bee to meet the  standards of OCOP 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Provide training and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instructions for farmers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about farming techniques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bees, harvesting and processing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Honeybee.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CUSTOMER RELATIONSHIP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Create and maintain relationships with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consumers, suppliers; Listen to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their feedback,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Build a relationship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food and medicine stores, supermarkets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Cooperate with partners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expand market share.</a:t>
                      </a:r>
                    </a:p>
                  </a:txBody>
                  <a:tcPr marL="47213" marR="47213" marT="0" marB="0"/>
                </a:tc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CUSTOMER SEGMENT</a:t>
                      </a: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 strategy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extLst>
                  <a:ext uri="{0D108BD9-81ED-4DB2-BD59-A6C34878D82A}">
                    <a16:rowId xmlns:a16="http://schemas.microsoft.com/office/drawing/2014/main" val="568315213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DISTRIBUTION CHANNEL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Direct channel : Customers buy products directly.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Customer purchasing channels are through agents, supermarkets, medicine stores, etc.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Customers buy onions through online shopping websites,...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243380"/>
                  </a:ext>
                </a:extLst>
              </a:tr>
              <a:tr h="2209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RESOURCES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Abundant labor resources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Very large area of ​​natural forests and planted forests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Diverse flowering plants produce exceptional honey quality</a:t>
                      </a:r>
                    </a:p>
                  </a:txBody>
                  <a:tcPr marL="47213" marR="4721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322257"/>
                  </a:ext>
                </a:extLst>
              </a:tr>
              <a:tr h="2790555"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 STRUCTURE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Fixed costs: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Premises and facility rental costs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Technical support costs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 costs: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Labors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Advertising and marketing costs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Shipping and distribution costs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Production costs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Packaging costs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REVENUE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Main revenue from selling OCOP honeybee</a:t>
                      </a: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740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556456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664216">
            <a:off x="-9383816" y="4923369"/>
            <a:ext cx="18414190" cy="149657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6628625">
            <a:off x="9710680" y="-8927090"/>
            <a:ext cx="18414190" cy="1496571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60146" flipH="1" flipV="1">
            <a:off x="10659024" y="-3112137"/>
            <a:ext cx="9942740" cy="808073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11814" y="7543605"/>
            <a:ext cx="2238744" cy="0"/>
          </a:xfrm>
          <a:prstGeom prst="line">
            <a:avLst/>
          </a:prstGeom>
          <a:ln w="104775" cap="rnd">
            <a:solidFill>
              <a:srgbClr val="BBA08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2451969" y="2458130"/>
            <a:ext cx="1846610" cy="0"/>
          </a:xfrm>
          <a:prstGeom prst="line">
            <a:avLst/>
          </a:prstGeom>
          <a:ln w="85725" cap="rnd">
            <a:solidFill>
              <a:srgbClr val="28303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5297016" y="7492260"/>
            <a:ext cx="2238744" cy="0"/>
          </a:xfrm>
          <a:prstGeom prst="line">
            <a:avLst/>
          </a:prstGeom>
          <a:ln w="104775" cap="rnd">
            <a:solidFill>
              <a:srgbClr val="BBA08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0293000" y="7605264"/>
            <a:ext cx="2238744" cy="0"/>
          </a:xfrm>
          <a:prstGeom prst="line">
            <a:avLst/>
          </a:prstGeom>
          <a:ln w="104775" cap="rnd">
            <a:solidFill>
              <a:srgbClr val="BBA084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98511" y="5164643"/>
            <a:ext cx="1265349" cy="12653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99630" y="5113298"/>
            <a:ext cx="833517" cy="118765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3"/>
          <p:cNvSpPr txBox="1"/>
          <p:nvPr/>
        </p:nvSpPr>
        <p:spPr>
          <a:xfrm>
            <a:off x="15032856" y="6573176"/>
            <a:ext cx="2767066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6"/>
              </a:lnSpc>
            </a:pPr>
            <a:r>
              <a:rPr lang="en-US" sz="2823" dirty="0">
                <a:solidFill>
                  <a:srgbClr val="09202E"/>
                </a:solidFill>
                <a:latin typeface="Droid Serif Bold"/>
              </a:rPr>
              <a:t>solutions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47653" y="6624521"/>
            <a:ext cx="2767066" cy="382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6"/>
              </a:lnSpc>
            </a:pPr>
            <a:r>
              <a:rPr lang="en-US" sz="2400" dirty="0">
                <a:solidFill>
                  <a:srgbClr val="09202E"/>
                </a:solidFill>
                <a:latin typeface="Droid Serif Bold"/>
              </a:rPr>
              <a:t>goals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676536" y="1485900"/>
            <a:ext cx="6216099" cy="848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</a:pPr>
            <a:r>
              <a:rPr lang="en-US" sz="6399" dirty="0">
                <a:solidFill>
                  <a:srgbClr val="09202E"/>
                </a:solidFill>
                <a:latin typeface="Droid Serif Bold"/>
              </a:rPr>
              <a:t>Contents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59804" y="6700248"/>
            <a:ext cx="3105136" cy="382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6"/>
              </a:lnSpc>
            </a:pPr>
            <a:r>
              <a:rPr lang="en-US" sz="2400" dirty="0">
                <a:solidFill>
                  <a:srgbClr val="09202E"/>
                </a:solidFill>
                <a:latin typeface="Droid Serif Bold"/>
              </a:rPr>
              <a:t>products</a:t>
            </a:r>
          </a:p>
        </p:txBody>
      </p:sp>
      <p:sp>
        <p:nvSpPr>
          <p:cNvPr id="22" name="AutoShape 3"/>
          <p:cNvSpPr/>
          <p:nvPr/>
        </p:nvSpPr>
        <p:spPr>
          <a:xfrm>
            <a:off x="5482743" y="7526854"/>
            <a:ext cx="2238744" cy="0"/>
          </a:xfrm>
          <a:prstGeom prst="line">
            <a:avLst/>
          </a:prstGeom>
          <a:ln w="104775" cap="rnd">
            <a:solidFill>
              <a:srgbClr val="BBA08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TextBox 15"/>
          <p:cNvSpPr txBox="1"/>
          <p:nvPr/>
        </p:nvSpPr>
        <p:spPr>
          <a:xfrm>
            <a:off x="5218582" y="6607770"/>
            <a:ext cx="2767066" cy="382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6"/>
              </a:lnSpc>
            </a:pPr>
            <a:r>
              <a:rPr lang="en-US" sz="2400" dirty="0">
                <a:solidFill>
                  <a:srgbClr val="09202E"/>
                </a:solidFill>
                <a:latin typeface="Droid Serif Bold"/>
              </a:rPr>
              <a:t>situations</a:t>
            </a:r>
          </a:p>
        </p:txBody>
      </p:sp>
      <p:sp>
        <p:nvSpPr>
          <p:cNvPr id="29" name="Freeform 122"/>
          <p:cNvSpPr>
            <a:spLocks noEditPoints="1"/>
          </p:cNvSpPr>
          <p:nvPr/>
        </p:nvSpPr>
        <p:spPr bwMode="auto">
          <a:xfrm>
            <a:off x="6080405" y="5223315"/>
            <a:ext cx="1151562" cy="1060886"/>
          </a:xfrm>
          <a:custGeom>
            <a:avLst/>
            <a:gdLst>
              <a:gd name="T0" fmla="*/ 145 w 177"/>
              <a:gd name="T1" fmla="*/ 46 h 133"/>
              <a:gd name="T2" fmla="*/ 145 w 177"/>
              <a:gd name="T3" fmla="*/ 61 h 133"/>
              <a:gd name="T4" fmla="*/ 66 w 177"/>
              <a:gd name="T5" fmla="*/ 61 h 133"/>
              <a:gd name="T6" fmla="*/ 48 w 177"/>
              <a:gd name="T7" fmla="*/ 65 h 133"/>
              <a:gd name="T8" fmla="*/ 32 w 177"/>
              <a:gd name="T9" fmla="*/ 77 h 133"/>
              <a:gd name="T10" fmla="*/ 0 w 177"/>
              <a:gd name="T11" fmla="*/ 114 h 133"/>
              <a:gd name="T12" fmla="*/ 0 w 177"/>
              <a:gd name="T13" fmla="*/ 115 h 133"/>
              <a:gd name="T14" fmla="*/ 0 w 177"/>
              <a:gd name="T15" fmla="*/ 113 h 133"/>
              <a:gd name="T16" fmla="*/ 0 w 177"/>
              <a:gd name="T17" fmla="*/ 112 h 133"/>
              <a:gd name="T18" fmla="*/ 0 w 177"/>
              <a:gd name="T19" fmla="*/ 22 h 133"/>
              <a:gd name="T20" fmla="*/ 6 w 177"/>
              <a:gd name="T21" fmla="*/ 7 h 133"/>
              <a:gd name="T22" fmla="*/ 21 w 177"/>
              <a:gd name="T23" fmla="*/ 0 h 133"/>
              <a:gd name="T24" fmla="*/ 51 w 177"/>
              <a:gd name="T25" fmla="*/ 0 h 133"/>
              <a:gd name="T26" fmla="*/ 66 w 177"/>
              <a:gd name="T27" fmla="*/ 7 h 133"/>
              <a:gd name="T28" fmla="*/ 72 w 177"/>
              <a:gd name="T29" fmla="*/ 22 h 133"/>
              <a:gd name="T30" fmla="*/ 72 w 177"/>
              <a:gd name="T31" fmla="*/ 25 h 133"/>
              <a:gd name="T32" fmla="*/ 124 w 177"/>
              <a:gd name="T33" fmla="*/ 25 h 133"/>
              <a:gd name="T34" fmla="*/ 139 w 177"/>
              <a:gd name="T35" fmla="*/ 31 h 133"/>
              <a:gd name="T36" fmla="*/ 145 w 177"/>
              <a:gd name="T37" fmla="*/ 46 h 133"/>
              <a:gd name="T38" fmla="*/ 177 w 177"/>
              <a:gd name="T39" fmla="*/ 78 h 133"/>
              <a:gd name="T40" fmla="*/ 174 w 177"/>
              <a:gd name="T41" fmla="*/ 84 h 133"/>
              <a:gd name="T42" fmla="*/ 143 w 177"/>
              <a:gd name="T43" fmla="*/ 122 h 133"/>
              <a:gd name="T44" fmla="*/ 131 w 177"/>
              <a:gd name="T45" fmla="*/ 130 h 133"/>
              <a:gd name="T46" fmla="*/ 118 w 177"/>
              <a:gd name="T47" fmla="*/ 133 h 133"/>
              <a:gd name="T48" fmla="*/ 15 w 177"/>
              <a:gd name="T49" fmla="*/ 133 h 133"/>
              <a:gd name="T50" fmla="*/ 9 w 177"/>
              <a:gd name="T51" fmla="*/ 132 h 133"/>
              <a:gd name="T52" fmla="*/ 7 w 177"/>
              <a:gd name="T53" fmla="*/ 128 h 133"/>
              <a:gd name="T54" fmla="*/ 10 w 177"/>
              <a:gd name="T55" fmla="*/ 122 h 133"/>
              <a:gd name="T56" fmla="*/ 41 w 177"/>
              <a:gd name="T57" fmla="*/ 84 h 133"/>
              <a:gd name="T58" fmla="*/ 53 w 177"/>
              <a:gd name="T59" fmla="*/ 76 h 133"/>
              <a:gd name="T60" fmla="*/ 66 w 177"/>
              <a:gd name="T61" fmla="*/ 73 h 133"/>
              <a:gd name="T62" fmla="*/ 169 w 177"/>
              <a:gd name="T63" fmla="*/ 73 h 133"/>
              <a:gd name="T64" fmla="*/ 175 w 177"/>
              <a:gd name="T65" fmla="*/ 74 h 133"/>
              <a:gd name="T66" fmla="*/ 177 w 177"/>
              <a:gd name="T67" fmla="*/ 78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7" h="133">
                <a:moveTo>
                  <a:pt x="145" y="46"/>
                </a:moveTo>
                <a:cubicBezTo>
                  <a:pt x="145" y="61"/>
                  <a:pt x="145" y="61"/>
                  <a:pt x="145" y="61"/>
                </a:cubicBezTo>
                <a:cubicBezTo>
                  <a:pt x="66" y="61"/>
                  <a:pt x="66" y="61"/>
                  <a:pt x="66" y="61"/>
                </a:cubicBezTo>
                <a:cubicBezTo>
                  <a:pt x="60" y="61"/>
                  <a:pt x="54" y="62"/>
                  <a:pt x="48" y="65"/>
                </a:cubicBezTo>
                <a:cubicBezTo>
                  <a:pt x="41" y="68"/>
                  <a:pt x="36" y="72"/>
                  <a:pt x="32" y="77"/>
                </a:cubicBezTo>
                <a:cubicBezTo>
                  <a:pt x="0" y="114"/>
                  <a:pt x="0" y="114"/>
                  <a:pt x="0" y="114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4"/>
                  <a:pt x="0" y="114"/>
                  <a:pt x="0" y="113"/>
                </a:cubicBezTo>
                <a:cubicBezTo>
                  <a:pt x="0" y="113"/>
                  <a:pt x="0" y="113"/>
                  <a:pt x="0" y="11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16"/>
                  <a:pt x="2" y="11"/>
                  <a:pt x="6" y="7"/>
                </a:cubicBezTo>
                <a:cubicBezTo>
                  <a:pt x="10" y="2"/>
                  <a:pt x="15" y="0"/>
                  <a:pt x="2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7" y="0"/>
                  <a:pt x="62" y="2"/>
                  <a:pt x="66" y="7"/>
                </a:cubicBezTo>
                <a:cubicBezTo>
                  <a:pt x="70" y="11"/>
                  <a:pt x="72" y="16"/>
                  <a:pt x="72" y="22"/>
                </a:cubicBezTo>
                <a:cubicBezTo>
                  <a:pt x="72" y="25"/>
                  <a:pt x="72" y="25"/>
                  <a:pt x="72" y="25"/>
                </a:cubicBezTo>
                <a:cubicBezTo>
                  <a:pt x="124" y="25"/>
                  <a:pt x="124" y="25"/>
                  <a:pt x="124" y="25"/>
                </a:cubicBezTo>
                <a:cubicBezTo>
                  <a:pt x="130" y="25"/>
                  <a:pt x="135" y="27"/>
                  <a:pt x="139" y="31"/>
                </a:cubicBezTo>
                <a:cubicBezTo>
                  <a:pt x="143" y="35"/>
                  <a:pt x="145" y="40"/>
                  <a:pt x="145" y="46"/>
                </a:cubicBezTo>
                <a:close/>
                <a:moveTo>
                  <a:pt x="177" y="78"/>
                </a:moveTo>
                <a:cubicBezTo>
                  <a:pt x="177" y="80"/>
                  <a:pt x="176" y="82"/>
                  <a:pt x="174" y="84"/>
                </a:cubicBezTo>
                <a:cubicBezTo>
                  <a:pt x="143" y="122"/>
                  <a:pt x="143" y="122"/>
                  <a:pt x="143" y="122"/>
                </a:cubicBezTo>
                <a:cubicBezTo>
                  <a:pt x="140" y="125"/>
                  <a:pt x="136" y="128"/>
                  <a:pt x="131" y="130"/>
                </a:cubicBezTo>
                <a:cubicBezTo>
                  <a:pt x="126" y="132"/>
                  <a:pt x="122" y="133"/>
                  <a:pt x="118" y="133"/>
                </a:cubicBezTo>
                <a:cubicBezTo>
                  <a:pt x="15" y="133"/>
                  <a:pt x="15" y="133"/>
                  <a:pt x="15" y="133"/>
                </a:cubicBezTo>
                <a:cubicBezTo>
                  <a:pt x="13" y="133"/>
                  <a:pt x="11" y="133"/>
                  <a:pt x="9" y="132"/>
                </a:cubicBezTo>
                <a:cubicBezTo>
                  <a:pt x="7" y="131"/>
                  <a:pt x="7" y="130"/>
                  <a:pt x="7" y="128"/>
                </a:cubicBezTo>
                <a:cubicBezTo>
                  <a:pt x="7" y="126"/>
                  <a:pt x="8" y="124"/>
                  <a:pt x="10" y="122"/>
                </a:cubicBezTo>
                <a:cubicBezTo>
                  <a:pt x="41" y="84"/>
                  <a:pt x="41" y="84"/>
                  <a:pt x="41" y="84"/>
                </a:cubicBezTo>
                <a:cubicBezTo>
                  <a:pt x="44" y="81"/>
                  <a:pt x="48" y="79"/>
                  <a:pt x="53" y="76"/>
                </a:cubicBezTo>
                <a:cubicBezTo>
                  <a:pt x="58" y="74"/>
                  <a:pt x="62" y="73"/>
                  <a:pt x="66" y="73"/>
                </a:cubicBezTo>
                <a:cubicBezTo>
                  <a:pt x="169" y="73"/>
                  <a:pt x="169" y="73"/>
                  <a:pt x="169" y="73"/>
                </a:cubicBezTo>
                <a:cubicBezTo>
                  <a:pt x="171" y="73"/>
                  <a:pt x="173" y="73"/>
                  <a:pt x="175" y="74"/>
                </a:cubicBezTo>
                <a:cubicBezTo>
                  <a:pt x="177" y="75"/>
                  <a:pt x="177" y="76"/>
                  <a:pt x="177" y="78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114300" tIns="57150" rIns="114300" bIns="57150" numCol="1" anchor="t" anchorCtr="0" compatLnSpc="1">
            <a:prstTxWarp prst="textNoShape">
              <a:avLst/>
            </a:prstTxWarp>
          </a:bodyPr>
          <a:lstStyle/>
          <a:p>
            <a:pPr defTabSz="1920240"/>
            <a:endParaRPr lang="en-US" sz="378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0668775" y="5107690"/>
            <a:ext cx="1274349" cy="1343623"/>
            <a:chOff x="5588000" y="1962150"/>
            <a:chExt cx="406400" cy="4064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1" name="Freeform 106"/>
            <p:cNvSpPr>
              <a:spLocks noEditPoints="1"/>
            </p:cNvSpPr>
            <p:nvPr/>
          </p:nvSpPr>
          <p:spPr bwMode="auto">
            <a:xfrm>
              <a:off x="5588000" y="1962150"/>
              <a:ext cx="406400" cy="406400"/>
            </a:xfrm>
            <a:custGeom>
              <a:avLst/>
              <a:gdLst/>
              <a:ahLst/>
              <a:cxnLst>
                <a:cxn ang="0">
                  <a:pos x="214" y="86"/>
                </a:cxn>
                <a:cxn ang="0">
                  <a:pos x="230" y="54"/>
                </a:cxn>
                <a:cxn ang="0">
                  <a:pos x="210" y="30"/>
                </a:cxn>
                <a:cxn ang="0">
                  <a:pos x="194" y="26"/>
                </a:cxn>
                <a:cxn ang="0">
                  <a:pos x="160" y="38"/>
                </a:cxn>
                <a:cxn ang="0">
                  <a:pos x="150" y="4"/>
                </a:cxn>
                <a:cxn ang="0">
                  <a:pos x="118" y="0"/>
                </a:cxn>
                <a:cxn ang="0">
                  <a:pos x="102" y="12"/>
                </a:cxn>
                <a:cxn ang="0">
                  <a:pos x="66" y="28"/>
                </a:cxn>
                <a:cxn ang="0">
                  <a:pos x="56" y="26"/>
                </a:cxn>
                <a:cxn ang="0">
                  <a:pos x="30" y="46"/>
                </a:cxn>
                <a:cxn ang="0">
                  <a:pos x="28" y="66"/>
                </a:cxn>
                <a:cxn ang="0">
                  <a:pos x="12" y="102"/>
                </a:cxn>
                <a:cxn ang="0">
                  <a:pos x="0" y="112"/>
                </a:cxn>
                <a:cxn ang="0">
                  <a:pos x="0" y="144"/>
                </a:cxn>
                <a:cxn ang="0">
                  <a:pos x="38" y="160"/>
                </a:cxn>
                <a:cxn ang="0">
                  <a:pos x="28" y="190"/>
                </a:cxn>
                <a:cxn ang="0">
                  <a:pos x="30" y="210"/>
                </a:cxn>
                <a:cxn ang="0">
                  <a:pos x="56" y="230"/>
                </a:cxn>
                <a:cxn ang="0">
                  <a:pos x="86" y="214"/>
                </a:cxn>
                <a:cxn ang="0">
                  <a:pos x="102" y="244"/>
                </a:cxn>
                <a:cxn ang="0">
                  <a:pos x="118" y="256"/>
                </a:cxn>
                <a:cxn ang="0">
                  <a:pos x="150" y="252"/>
                </a:cxn>
                <a:cxn ang="0">
                  <a:pos x="160" y="218"/>
                </a:cxn>
                <a:cxn ang="0">
                  <a:pos x="194" y="230"/>
                </a:cxn>
                <a:cxn ang="0">
                  <a:pos x="210" y="226"/>
                </a:cxn>
                <a:cxn ang="0">
                  <a:pos x="230" y="202"/>
                </a:cxn>
                <a:cxn ang="0">
                  <a:pos x="214" y="170"/>
                </a:cxn>
                <a:cxn ang="0">
                  <a:pos x="248" y="152"/>
                </a:cxn>
                <a:cxn ang="0">
                  <a:pos x="256" y="118"/>
                </a:cxn>
                <a:cxn ang="0">
                  <a:pos x="248" y="104"/>
                </a:cxn>
                <a:cxn ang="0">
                  <a:pos x="208" y="148"/>
                </a:cxn>
                <a:cxn ang="0">
                  <a:pos x="200" y="162"/>
                </a:cxn>
                <a:cxn ang="0">
                  <a:pos x="200" y="214"/>
                </a:cxn>
                <a:cxn ang="0">
                  <a:pos x="170" y="198"/>
                </a:cxn>
                <a:cxn ang="0">
                  <a:pos x="154" y="204"/>
                </a:cxn>
                <a:cxn ang="0">
                  <a:pos x="138" y="240"/>
                </a:cxn>
                <a:cxn ang="0">
                  <a:pos x="108" y="208"/>
                </a:cxn>
                <a:cxn ang="0">
                  <a:pos x="94" y="200"/>
                </a:cxn>
                <a:cxn ang="0">
                  <a:pos x="78" y="202"/>
                </a:cxn>
                <a:cxn ang="0">
                  <a:pos x="54" y="178"/>
                </a:cxn>
                <a:cxn ang="0">
                  <a:pos x="52" y="154"/>
                </a:cxn>
                <a:cxn ang="0">
                  <a:pos x="16" y="138"/>
                </a:cxn>
                <a:cxn ang="0">
                  <a:pos x="48" y="108"/>
                </a:cxn>
                <a:cxn ang="0">
                  <a:pos x="56" y="94"/>
                </a:cxn>
                <a:cxn ang="0">
                  <a:pos x="56" y="42"/>
                </a:cxn>
                <a:cxn ang="0">
                  <a:pos x="86" y="58"/>
                </a:cxn>
                <a:cxn ang="0">
                  <a:pos x="102" y="52"/>
                </a:cxn>
                <a:cxn ang="0">
                  <a:pos x="118" y="16"/>
                </a:cxn>
                <a:cxn ang="0">
                  <a:pos x="148" y="48"/>
                </a:cxn>
                <a:cxn ang="0">
                  <a:pos x="162" y="56"/>
                </a:cxn>
                <a:cxn ang="0">
                  <a:pos x="178" y="54"/>
                </a:cxn>
                <a:cxn ang="0">
                  <a:pos x="202" y="78"/>
                </a:cxn>
                <a:cxn ang="0">
                  <a:pos x="204" y="102"/>
                </a:cxn>
                <a:cxn ang="0">
                  <a:pos x="240" y="118"/>
                </a:cxn>
              </a:cxnLst>
              <a:rect l="0" t="0" r="r" b="b"/>
              <a:pathLst>
                <a:path w="256" h="256">
                  <a:moveTo>
                    <a:pt x="244" y="102"/>
                  </a:moveTo>
                  <a:lnTo>
                    <a:pt x="218" y="96"/>
                  </a:lnTo>
                  <a:lnTo>
                    <a:pt x="218" y="96"/>
                  </a:lnTo>
                  <a:lnTo>
                    <a:pt x="214" y="86"/>
                  </a:lnTo>
                  <a:lnTo>
                    <a:pt x="228" y="66"/>
                  </a:lnTo>
                  <a:lnTo>
                    <a:pt x="228" y="66"/>
                  </a:lnTo>
                  <a:lnTo>
                    <a:pt x="230" y="60"/>
                  </a:lnTo>
                  <a:lnTo>
                    <a:pt x="230" y="54"/>
                  </a:lnTo>
                  <a:lnTo>
                    <a:pt x="230" y="50"/>
                  </a:lnTo>
                  <a:lnTo>
                    <a:pt x="226" y="46"/>
                  </a:lnTo>
                  <a:lnTo>
                    <a:pt x="210" y="30"/>
                  </a:lnTo>
                  <a:lnTo>
                    <a:pt x="210" y="30"/>
                  </a:lnTo>
                  <a:lnTo>
                    <a:pt x="206" y="26"/>
                  </a:lnTo>
                  <a:lnTo>
                    <a:pt x="200" y="26"/>
                  </a:lnTo>
                  <a:lnTo>
                    <a:pt x="200" y="26"/>
                  </a:lnTo>
                  <a:lnTo>
                    <a:pt x="194" y="26"/>
                  </a:lnTo>
                  <a:lnTo>
                    <a:pt x="190" y="28"/>
                  </a:lnTo>
                  <a:lnTo>
                    <a:pt x="170" y="42"/>
                  </a:lnTo>
                  <a:lnTo>
                    <a:pt x="170" y="42"/>
                  </a:lnTo>
                  <a:lnTo>
                    <a:pt x="160" y="38"/>
                  </a:lnTo>
                  <a:lnTo>
                    <a:pt x="154" y="12"/>
                  </a:lnTo>
                  <a:lnTo>
                    <a:pt x="154" y="12"/>
                  </a:lnTo>
                  <a:lnTo>
                    <a:pt x="152" y="8"/>
                  </a:lnTo>
                  <a:lnTo>
                    <a:pt x="150" y="4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18" y="0"/>
                  </a:lnTo>
                  <a:lnTo>
                    <a:pt x="118" y="0"/>
                  </a:lnTo>
                  <a:lnTo>
                    <a:pt x="112" y="0"/>
                  </a:lnTo>
                  <a:lnTo>
                    <a:pt x="106" y="4"/>
                  </a:lnTo>
                  <a:lnTo>
                    <a:pt x="104" y="8"/>
                  </a:lnTo>
                  <a:lnTo>
                    <a:pt x="102" y="12"/>
                  </a:lnTo>
                  <a:lnTo>
                    <a:pt x="96" y="38"/>
                  </a:lnTo>
                  <a:lnTo>
                    <a:pt x="96" y="38"/>
                  </a:lnTo>
                  <a:lnTo>
                    <a:pt x="86" y="42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2" y="26"/>
                  </a:lnTo>
                  <a:lnTo>
                    <a:pt x="56" y="26"/>
                  </a:lnTo>
                  <a:lnTo>
                    <a:pt x="56" y="26"/>
                  </a:lnTo>
                  <a:lnTo>
                    <a:pt x="50" y="26"/>
                  </a:lnTo>
                  <a:lnTo>
                    <a:pt x="46" y="30"/>
                  </a:lnTo>
                  <a:lnTo>
                    <a:pt x="30" y="46"/>
                  </a:lnTo>
                  <a:lnTo>
                    <a:pt x="30" y="46"/>
                  </a:lnTo>
                  <a:lnTo>
                    <a:pt x="26" y="50"/>
                  </a:lnTo>
                  <a:lnTo>
                    <a:pt x="26" y="54"/>
                  </a:lnTo>
                  <a:lnTo>
                    <a:pt x="26" y="60"/>
                  </a:lnTo>
                  <a:lnTo>
                    <a:pt x="28" y="66"/>
                  </a:lnTo>
                  <a:lnTo>
                    <a:pt x="42" y="86"/>
                  </a:lnTo>
                  <a:lnTo>
                    <a:pt x="42" y="86"/>
                  </a:lnTo>
                  <a:lnTo>
                    <a:pt x="38" y="96"/>
                  </a:lnTo>
                  <a:lnTo>
                    <a:pt x="12" y="102"/>
                  </a:lnTo>
                  <a:lnTo>
                    <a:pt x="12" y="102"/>
                  </a:lnTo>
                  <a:lnTo>
                    <a:pt x="8" y="104"/>
                  </a:lnTo>
                  <a:lnTo>
                    <a:pt x="4" y="106"/>
                  </a:lnTo>
                  <a:lnTo>
                    <a:pt x="0" y="112"/>
                  </a:lnTo>
                  <a:lnTo>
                    <a:pt x="0" y="118"/>
                  </a:lnTo>
                  <a:lnTo>
                    <a:pt x="0" y="138"/>
                  </a:lnTo>
                  <a:lnTo>
                    <a:pt x="0" y="138"/>
                  </a:lnTo>
                  <a:lnTo>
                    <a:pt x="0" y="144"/>
                  </a:lnTo>
                  <a:lnTo>
                    <a:pt x="4" y="150"/>
                  </a:lnTo>
                  <a:lnTo>
                    <a:pt x="8" y="152"/>
                  </a:lnTo>
                  <a:lnTo>
                    <a:pt x="12" y="154"/>
                  </a:lnTo>
                  <a:lnTo>
                    <a:pt x="38" y="160"/>
                  </a:lnTo>
                  <a:lnTo>
                    <a:pt x="38" y="160"/>
                  </a:lnTo>
                  <a:lnTo>
                    <a:pt x="42" y="170"/>
                  </a:lnTo>
                  <a:lnTo>
                    <a:pt x="28" y="190"/>
                  </a:lnTo>
                  <a:lnTo>
                    <a:pt x="28" y="190"/>
                  </a:lnTo>
                  <a:lnTo>
                    <a:pt x="26" y="196"/>
                  </a:lnTo>
                  <a:lnTo>
                    <a:pt x="26" y="202"/>
                  </a:lnTo>
                  <a:lnTo>
                    <a:pt x="26" y="206"/>
                  </a:lnTo>
                  <a:lnTo>
                    <a:pt x="30" y="210"/>
                  </a:lnTo>
                  <a:lnTo>
                    <a:pt x="46" y="226"/>
                  </a:lnTo>
                  <a:lnTo>
                    <a:pt x="46" y="226"/>
                  </a:lnTo>
                  <a:lnTo>
                    <a:pt x="50" y="230"/>
                  </a:lnTo>
                  <a:lnTo>
                    <a:pt x="56" y="230"/>
                  </a:lnTo>
                  <a:lnTo>
                    <a:pt x="56" y="230"/>
                  </a:lnTo>
                  <a:lnTo>
                    <a:pt x="62" y="230"/>
                  </a:lnTo>
                  <a:lnTo>
                    <a:pt x="66" y="228"/>
                  </a:lnTo>
                  <a:lnTo>
                    <a:pt x="86" y="214"/>
                  </a:lnTo>
                  <a:lnTo>
                    <a:pt x="86" y="214"/>
                  </a:lnTo>
                  <a:lnTo>
                    <a:pt x="96" y="218"/>
                  </a:lnTo>
                  <a:lnTo>
                    <a:pt x="102" y="244"/>
                  </a:lnTo>
                  <a:lnTo>
                    <a:pt x="102" y="244"/>
                  </a:lnTo>
                  <a:lnTo>
                    <a:pt x="104" y="248"/>
                  </a:lnTo>
                  <a:lnTo>
                    <a:pt x="106" y="252"/>
                  </a:lnTo>
                  <a:lnTo>
                    <a:pt x="112" y="256"/>
                  </a:lnTo>
                  <a:lnTo>
                    <a:pt x="118" y="256"/>
                  </a:lnTo>
                  <a:lnTo>
                    <a:pt x="138" y="256"/>
                  </a:lnTo>
                  <a:lnTo>
                    <a:pt x="138" y="256"/>
                  </a:lnTo>
                  <a:lnTo>
                    <a:pt x="144" y="256"/>
                  </a:lnTo>
                  <a:lnTo>
                    <a:pt x="150" y="252"/>
                  </a:lnTo>
                  <a:lnTo>
                    <a:pt x="152" y="248"/>
                  </a:lnTo>
                  <a:lnTo>
                    <a:pt x="154" y="244"/>
                  </a:lnTo>
                  <a:lnTo>
                    <a:pt x="160" y="218"/>
                  </a:lnTo>
                  <a:lnTo>
                    <a:pt x="160" y="218"/>
                  </a:lnTo>
                  <a:lnTo>
                    <a:pt x="170" y="214"/>
                  </a:lnTo>
                  <a:lnTo>
                    <a:pt x="190" y="228"/>
                  </a:lnTo>
                  <a:lnTo>
                    <a:pt x="190" y="228"/>
                  </a:lnTo>
                  <a:lnTo>
                    <a:pt x="194" y="230"/>
                  </a:lnTo>
                  <a:lnTo>
                    <a:pt x="200" y="230"/>
                  </a:lnTo>
                  <a:lnTo>
                    <a:pt x="200" y="230"/>
                  </a:lnTo>
                  <a:lnTo>
                    <a:pt x="206" y="230"/>
                  </a:lnTo>
                  <a:lnTo>
                    <a:pt x="210" y="226"/>
                  </a:lnTo>
                  <a:lnTo>
                    <a:pt x="226" y="210"/>
                  </a:lnTo>
                  <a:lnTo>
                    <a:pt x="226" y="210"/>
                  </a:lnTo>
                  <a:lnTo>
                    <a:pt x="230" y="206"/>
                  </a:lnTo>
                  <a:lnTo>
                    <a:pt x="230" y="202"/>
                  </a:lnTo>
                  <a:lnTo>
                    <a:pt x="230" y="196"/>
                  </a:lnTo>
                  <a:lnTo>
                    <a:pt x="228" y="190"/>
                  </a:lnTo>
                  <a:lnTo>
                    <a:pt x="214" y="170"/>
                  </a:lnTo>
                  <a:lnTo>
                    <a:pt x="214" y="170"/>
                  </a:lnTo>
                  <a:lnTo>
                    <a:pt x="218" y="160"/>
                  </a:lnTo>
                  <a:lnTo>
                    <a:pt x="244" y="154"/>
                  </a:lnTo>
                  <a:lnTo>
                    <a:pt x="244" y="154"/>
                  </a:lnTo>
                  <a:lnTo>
                    <a:pt x="248" y="152"/>
                  </a:lnTo>
                  <a:lnTo>
                    <a:pt x="252" y="150"/>
                  </a:lnTo>
                  <a:lnTo>
                    <a:pt x="256" y="144"/>
                  </a:lnTo>
                  <a:lnTo>
                    <a:pt x="256" y="138"/>
                  </a:lnTo>
                  <a:lnTo>
                    <a:pt x="256" y="118"/>
                  </a:lnTo>
                  <a:lnTo>
                    <a:pt x="256" y="118"/>
                  </a:lnTo>
                  <a:lnTo>
                    <a:pt x="256" y="112"/>
                  </a:lnTo>
                  <a:lnTo>
                    <a:pt x="252" y="106"/>
                  </a:lnTo>
                  <a:lnTo>
                    <a:pt x="248" y="104"/>
                  </a:lnTo>
                  <a:lnTo>
                    <a:pt x="244" y="102"/>
                  </a:lnTo>
                  <a:close/>
                  <a:moveTo>
                    <a:pt x="216" y="144"/>
                  </a:moveTo>
                  <a:lnTo>
                    <a:pt x="216" y="144"/>
                  </a:lnTo>
                  <a:lnTo>
                    <a:pt x="208" y="148"/>
                  </a:lnTo>
                  <a:lnTo>
                    <a:pt x="204" y="154"/>
                  </a:lnTo>
                  <a:lnTo>
                    <a:pt x="204" y="154"/>
                  </a:lnTo>
                  <a:lnTo>
                    <a:pt x="200" y="162"/>
                  </a:lnTo>
                  <a:lnTo>
                    <a:pt x="200" y="162"/>
                  </a:lnTo>
                  <a:lnTo>
                    <a:pt x="198" y="170"/>
                  </a:lnTo>
                  <a:lnTo>
                    <a:pt x="202" y="178"/>
                  </a:lnTo>
                  <a:lnTo>
                    <a:pt x="214" y="200"/>
                  </a:lnTo>
                  <a:lnTo>
                    <a:pt x="200" y="214"/>
                  </a:lnTo>
                  <a:lnTo>
                    <a:pt x="178" y="202"/>
                  </a:lnTo>
                  <a:lnTo>
                    <a:pt x="178" y="202"/>
                  </a:lnTo>
                  <a:lnTo>
                    <a:pt x="174" y="198"/>
                  </a:lnTo>
                  <a:lnTo>
                    <a:pt x="170" y="198"/>
                  </a:lnTo>
                  <a:lnTo>
                    <a:pt x="170" y="198"/>
                  </a:lnTo>
                  <a:lnTo>
                    <a:pt x="162" y="200"/>
                  </a:lnTo>
                  <a:lnTo>
                    <a:pt x="162" y="200"/>
                  </a:lnTo>
                  <a:lnTo>
                    <a:pt x="154" y="204"/>
                  </a:lnTo>
                  <a:lnTo>
                    <a:pt x="154" y="204"/>
                  </a:lnTo>
                  <a:lnTo>
                    <a:pt x="148" y="208"/>
                  </a:lnTo>
                  <a:lnTo>
                    <a:pt x="144" y="216"/>
                  </a:lnTo>
                  <a:lnTo>
                    <a:pt x="138" y="240"/>
                  </a:lnTo>
                  <a:lnTo>
                    <a:pt x="118" y="240"/>
                  </a:lnTo>
                  <a:lnTo>
                    <a:pt x="112" y="216"/>
                  </a:lnTo>
                  <a:lnTo>
                    <a:pt x="112" y="216"/>
                  </a:lnTo>
                  <a:lnTo>
                    <a:pt x="108" y="208"/>
                  </a:lnTo>
                  <a:lnTo>
                    <a:pt x="102" y="204"/>
                  </a:lnTo>
                  <a:lnTo>
                    <a:pt x="102" y="204"/>
                  </a:lnTo>
                  <a:lnTo>
                    <a:pt x="94" y="200"/>
                  </a:lnTo>
                  <a:lnTo>
                    <a:pt x="94" y="200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82" y="198"/>
                  </a:lnTo>
                  <a:lnTo>
                    <a:pt x="78" y="202"/>
                  </a:lnTo>
                  <a:lnTo>
                    <a:pt x="56" y="214"/>
                  </a:lnTo>
                  <a:lnTo>
                    <a:pt x="42" y="200"/>
                  </a:lnTo>
                  <a:lnTo>
                    <a:pt x="54" y="178"/>
                  </a:lnTo>
                  <a:lnTo>
                    <a:pt x="54" y="178"/>
                  </a:lnTo>
                  <a:lnTo>
                    <a:pt x="58" y="170"/>
                  </a:lnTo>
                  <a:lnTo>
                    <a:pt x="56" y="162"/>
                  </a:lnTo>
                  <a:lnTo>
                    <a:pt x="56" y="162"/>
                  </a:lnTo>
                  <a:lnTo>
                    <a:pt x="52" y="154"/>
                  </a:lnTo>
                  <a:lnTo>
                    <a:pt x="52" y="154"/>
                  </a:lnTo>
                  <a:lnTo>
                    <a:pt x="48" y="148"/>
                  </a:lnTo>
                  <a:lnTo>
                    <a:pt x="40" y="144"/>
                  </a:lnTo>
                  <a:lnTo>
                    <a:pt x="16" y="138"/>
                  </a:lnTo>
                  <a:lnTo>
                    <a:pt x="16" y="118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8" y="108"/>
                  </a:lnTo>
                  <a:lnTo>
                    <a:pt x="52" y="102"/>
                  </a:lnTo>
                  <a:lnTo>
                    <a:pt x="52" y="102"/>
                  </a:lnTo>
                  <a:lnTo>
                    <a:pt x="56" y="94"/>
                  </a:lnTo>
                  <a:lnTo>
                    <a:pt x="56" y="94"/>
                  </a:lnTo>
                  <a:lnTo>
                    <a:pt x="58" y="86"/>
                  </a:lnTo>
                  <a:lnTo>
                    <a:pt x="54" y="78"/>
                  </a:lnTo>
                  <a:lnTo>
                    <a:pt x="42" y="56"/>
                  </a:lnTo>
                  <a:lnTo>
                    <a:pt x="56" y="42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82" y="58"/>
                  </a:lnTo>
                  <a:lnTo>
                    <a:pt x="86" y="58"/>
                  </a:lnTo>
                  <a:lnTo>
                    <a:pt x="86" y="58"/>
                  </a:lnTo>
                  <a:lnTo>
                    <a:pt x="94" y="56"/>
                  </a:lnTo>
                  <a:lnTo>
                    <a:pt x="94" y="56"/>
                  </a:lnTo>
                  <a:lnTo>
                    <a:pt x="102" y="52"/>
                  </a:lnTo>
                  <a:lnTo>
                    <a:pt x="102" y="52"/>
                  </a:lnTo>
                  <a:lnTo>
                    <a:pt x="108" y="48"/>
                  </a:lnTo>
                  <a:lnTo>
                    <a:pt x="112" y="40"/>
                  </a:lnTo>
                  <a:lnTo>
                    <a:pt x="118" y="16"/>
                  </a:lnTo>
                  <a:lnTo>
                    <a:pt x="138" y="16"/>
                  </a:lnTo>
                  <a:lnTo>
                    <a:pt x="144" y="40"/>
                  </a:lnTo>
                  <a:lnTo>
                    <a:pt x="144" y="40"/>
                  </a:lnTo>
                  <a:lnTo>
                    <a:pt x="148" y="48"/>
                  </a:lnTo>
                  <a:lnTo>
                    <a:pt x="154" y="52"/>
                  </a:lnTo>
                  <a:lnTo>
                    <a:pt x="154" y="52"/>
                  </a:lnTo>
                  <a:lnTo>
                    <a:pt x="162" y="56"/>
                  </a:lnTo>
                  <a:lnTo>
                    <a:pt x="162" y="56"/>
                  </a:lnTo>
                  <a:lnTo>
                    <a:pt x="170" y="58"/>
                  </a:lnTo>
                  <a:lnTo>
                    <a:pt x="170" y="58"/>
                  </a:lnTo>
                  <a:lnTo>
                    <a:pt x="174" y="58"/>
                  </a:lnTo>
                  <a:lnTo>
                    <a:pt x="178" y="54"/>
                  </a:lnTo>
                  <a:lnTo>
                    <a:pt x="200" y="42"/>
                  </a:lnTo>
                  <a:lnTo>
                    <a:pt x="214" y="56"/>
                  </a:lnTo>
                  <a:lnTo>
                    <a:pt x="202" y="78"/>
                  </a:lnTo>
                  <a:lnTo>
                    <a:pt x="202" y="78"/>
                  </a:lnTo>
                  <a:lnTo>
                    <a:pt x="198" y="86"/>
                  </a:lnTo>
                  <a:lnTo>
                    <a:pt x="200" y="94"/>
                  </a:lnTo>
                  <a:lnTo>
                    <a:pt x="200" y="94"/>
                  </a:lnTo>
                  <a:lnTo>
                    <a:pt x="204" y="102"/>
                  </a:lnTo>
                  <a:lnTo>
                    <a:pt x="204" y="102"/>
                  </a:lnTo>
                  <a:lnTo>
                    <a:pt x="208" y="108"/>
                  </a:lnTo>
                  <a:lnTo>
                    <a:pt x="216" y="112"/>
                  </a:lnTo>
                  <a:lnTo>
                    <a:pt x="240" y="118"/>
                  </a:lnTo>
                  <a:lnTo>
                    <a:pt x="240" y="138"/>
                  </a:lnTo>
                  <a:lnTo>
                    <a:pt x="216" y="1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14300" tIns="57150" rIns="114300" bIns="57150" numCol="1" anchor="t" anchorCtr="0" compatLnSpc="1">
              <a:prstTxWarp prst="textNoShape">
                <a:avLst/>
              </a:prstTxWarp>
            </a:bodyPr>
            <a:lstStyle/>
            <a:p>
              <a:pPr defTabSz="1920240"/>
              <a:endParaRPr lang="ar-SA" sz="378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32" name="Freeform 109"/>
            <p:cNvSpPr>
              <a:spLocks noEditPoints="1"/>
            </p:cNvSpPr>
            <p:nvPr/>
          </p:nvSpPr>
          <p:spPr bwMode="auto">
            <a:xfrm>
              <a:off x="5702300" y="2076450"/>
              <a:ext cx="177800" cy="177800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34" y="4"/>
                </a:cxn>
                <a:cxn ang="0">
                  <a:pos x="16" y="16"/>
                </a:cxn>
                <a:cxn ang="0">
                  <a:pos x="4" y="34"/>
                </a:cxn>
                <a:cxn ang="0">
                  <a:pos x="0" y="56"/>
                </a:cxn>
                <a:cxn ang="0">
                  <a:pos x="2" y="68"/>
                </a:cxn>
                <a:cxn ang="0">
                  <a:pos x="10" y="88"/>
                </a:cxn>
                <a:cxn ang="0">
                  <a:pos x="24" y="102"/>
                </a:cxn>
                <a:cxn ang="0">
                  <a:pos x="44" y="110"/>
                </a:cxn>
                <a:cxn ang="0">
                  <a:pos x="56" y="112"/>
                </a:cxn>
                <a:cxn ang="0">
                  <a:pos x="78" y="108"/>
                </a:cxn>
                <a:cxn ang="0">
                  <a:pos x="96" y="96"/>
                </a:cxn>
                <a:cxn ang="0">
                  <a:pos x="108" y="78"/>
                </a:cxn>
                <a:cxn ang="0">
                  <a:pos x="112" y="56"/>
                </a:cxn>
                <a:cxn ang="0">
                  <a:pos x="110" y="44"/>
                </a:cxn>
                <a:cxn ang="0">
                  <a:pos x="102" y="24"/>
                </a:cxn>
                <a:cxn ang="0">
                  <a:pos x="88" y="10"/>
                </a:cxn>
                <a:cxn ang="0">
                  <a:pos x="68" y="2"/>
                </a:cxn>
                <a:cxn ang="0">
                  <a:pos x="56" y="104"/>
                </a:cxn>
                <a:cxn ang="0">
                  <a:pos x="46" y="104"/>
                </a:cxn>
                <a:cxn ang="0">
                  <a:pos x="28" y="96"/>
                </a:cxn>
                <a:cxn ang="0">
                  <a:pos x="16" y="84"/>
                </a:cxn>
                <a:cxn ang="0">
                  <a:pos x="8" y="66"/>
                </a:cxn>
                <a:cxn ang="0">
                  <a:pos x="8" y="56"/>
                </a:cxn>
                <a:cxn ang="0">
                  <a:pos x="10" y="36"/>
                </a:cxn>
                <a:cxn ang="0">
                  <a:pos x="22" y="22"/>
                </a:cxn>
                <a:cxn ang="0">
                  <a:pos x="36" y="10"/>
                </a:cxn>
                <a:cxn ang="0">
                  <a:pos x="56" y="6"/>
                </a:cxn>
                <a:cxn ang="0">
                  <a:pos x="66" y="8"/>
                </a:cxn>
                <a:cxn ang="0">
                  <a:pos x="84" y="16"/>
                </a:cxn>
                <a:cxn ang="0">
                  <a:pos x="96" y="28"/>
                </a:cxn>
                <a:cxn ang="0">
                  <a:pos x="104" y="46"/>
                </a:cxn>
                <a:cxn ang="0">
                  <a:pos x="106" y="56"/>
                </a:cxn>
                <a:cxn ang="0">
                  <a:pos x="102" y="76"/>
                </a:cxn>
                <a:cxn ang="0">
                  <a:pos x="90" y="90"/>
                </a:cxn>
                <a:cxn ang="0">
                  <a:pos x="76" y="102"/>
                </a:cxn>
                <a:cxn ang="0">
                  <a:pos x="56" y="104"/>
                </a:cxn>
              </a:cxnLst>
              <a:rect l="0" t="0" r="r" b="b"/>
              <a:pathLst>
                <a:path w="112" h="112">
                  <a:moveTo>
                    <a:pt x="56" y="0"/>
                  </a:moveTo>
                  <a:lnTo>
                    <a:pt x="56" y="0"/>
                  </a:lnTo>
                  <a:lnTo>
                    <a:pt x="44" y="2"/>
                  </a:lnTo>
                  <a:lnTo>
                    <a:pt x="34" y="4"/>
                  </a:lnTo>
                  <a:lnTo>
                    <a:pt x="24" y="10"/>
                  </a:lnTo>
                  <a:lnTo>
                    <a:pt x="16" y="16"/>
                  </a:lnTo>
                  <a:lnTo>
                    <a:pt x="10" y="24"/>
                  </a:lnTo>
                  <a:lnTo>
                    <a:pt x="4" y="34"/>
                  </a:lnTo>
                  <a:lnTo>
                    <a:pt x="2" y="44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2" y="68"/>
                  </a:lnTo>
                  <a:lnTo>
                    <a:pt x="4" y="78"/>
                  </a:lnTo>
                  <a:lnTo>
                    <a:pt x="10" y="88"/>
                  </a:lnTo>
                  <a:lnTo>
                    <a:pt x="16" y="96"/>
                  </a:lnTo>
                  <a:lnTo>
                    <a:pt x="24" y="102"/>
                  </a:lnTo>
                  <a:lnTo>
                    <a:pt x="34" y="108"/>
                  </a:lnTo>
                  <a:lnTo>
                    <a:pt x="44" y="110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68" y="110"/>
                  </a:lnTo>
                  <a:lnTo>
                    <a:pt x="78" y="108"/>
                  </a:lnTo>
                  <a:lnTo>
                    <a:pt x="88" y="102"/>
                  </a:lnTo>
                  <a:lnTo>
                    <a:pt x="96" y="96"/>
                  </a:lnTo>
                  <a:lnTo>
                    <a:pt x="102" y="88"/>
                  </a:lnTo>
                  <a:lnTo>
                    <a:pt x="108" y="78"/>
                  </a:lnTo>
                  <a:lnTo>
                    <a:pt x="110" y="68"/>
                  </a:lnTo>
                  <a:lnTo>
                    <a:pt x="112" y="56"/>
                  </a:lnTo>
                  <a:lnTo>
                    <a:pt x="112" y="56"/>
                  </a:lnTo>
                  <a:lnTo>
                    <a:pt x="110" y="44"/>
                  </a:lnTo>
                  <a:lnTo>
                    <a:pt x="108" y="34"/>
                  </a:lnTo>
                  <a:lnTo>
                    <a:pt x="102" y="24"/>
                  </a:lnTo>
                  <a:lnTo>
                    <a:pt x="96" y="16"/>
                  </a:lnTo>
                  <a:lnTo>
                    <a:pt x="88" y="10"/>
                  </a:lnTo>
                  <a:lnTo>
                    <a:pt x="78" y="4"/>
                  </a:lnTo>
                  <a:lnTo>
                    <a:pt x="68" y="2"/>
                  </a:lnTo>
                  <a:lnTo>
                    <a:pt x="56" y="0"/>
                  </a:lnTo>
                  <a:close/>
                  <a:moveTo>
                    <a:pt x="56" y="104"/>
                  </a:moveTo>
                  <a:lnTo>
                    <a:pt x="56" y="104"/>
                  </a:lnTo>
                  <a:lnTo>
                    <a:pt x="46" y="104"/>
                  </a:lnTo>
                  <a:lnTo>
                    <a:pt x="36" y="102"/>
                  </a:lnTo>
                  <a:lnTo>
                    <a:pt x="28" y="96"/>
                  </a:lnTo>
                  <a:lnTo>
                    <a:pt x="22" y="90"/>
                  </a:lnTo>
                  <a:lnTo>
                    <a:pt x="16" y="84"/>
                  </a:lnTo>
                  <a:lnTo>
                    <a:pt x="10" y="76"/>
                  </a:lnTo>
                  <a:lnTo>
                    <a:pt x="8" y="6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46"/>
                  </a:lnTo>
                  <a:lnTo>
                    <a:pt x="10" y="36"/>
                  </a:lnTo>
                  <a:lnTo>
                    <a:pt x="16" y="28"/>
                  </a:lnTo>
                  <a:lnTo>
                    <a:pt x="22" y="22"/>
                  </a:lnTo>
                  <a:lnTo>
                    <a:pt x="28" y="16"/>
                  </a:lnTo>
                  <a:lnTo>
                    <a:pt x="36" y="10"/>
                  </a:lnTo>
                  <a:lnTo>
                    <a:pt x="46" y="8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66" y="8"/>
                  </a:lnTo>
                  <a:lnTo>
                    <a:pt x="76" y="10"/>
                  </a:lnTo>
                  <a:lnTo>
                    <a:pt x="84" y="16"/>
                  </a:lnTo>
                  <a:lnTo>
                    <a:pt x="90" y="22"/>
                  </a:lnTo>
                  <a:lnTo>
                    <a:pt x="96" y="28"/>
                  </a:lnTo>
                  <a:lnTo>
                    <a:pt x="102" y="36"/>
                  </a:lnTo>
                  <a:lnTo>
                    <a:pt x="104" y="46"/>
                  </a:lnTo>
                  <a:lnTo>
                    <a:pt x="106" y="56"/>
                  </a:lnTo>
                  <a:lnTo>
                    <a:pt x="106" y="56"/>
                  </a:lnTo>
                  <a:lnTo>
                    <a:pt x="104" y="66"/>
                  </a:lnTo>
                  <a:lnTo>
                    <a:pt x="102" y="7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6" y="102"/>
                  </a:lnTo>
                  <a:lnTo>
                    <a:pt x="66" y="104"/>
                  </a:lnTo>
                  <a:lnTo>
                    <a:pt x="56" y="10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14300" tIns="57150" rIns="114300" bIns="57150" numCol="1" anchor="t" anchorCtr="0" compatLnSpc="1">
              <a:prstTxWarp prst="textNoShape">
                <a:avLst/>
              </a:prstTxWarp>
            </a:bodyPr>
            <a:lstStyle/>
            <a:p>
              <a:pPr defTabSz="1920240"/>
              <a:endParaRPr lang="ar-SA" sz="378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sp>
          <p:nvSpPr>
            <p:cNvPr id="33" name="Freeform 112"/>
            <p:cNvSpPr>
              <a:spLocks noEditPoints="1"/>
            </p:cNvSpPr>
            <p:nvPr/>
          </p:nvSpPr>
          <p:spPr bwMode="auto">
            <a:xfrm>
              <a:off x="5740400" y="2114550"/>
              <a:ext cx="101600" cy="10160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32" y="0"/>
                </a:cxn>
                <a:cxn ang="0">
                  <a:pos x="26" y="0"/>
                </a:cxn>
                <a:cxn ang="0">
                  <a:pos x="20" y="2"/>
                </a:cxn>
                <a:cxn ang="0">
                  <a:pos x="10" y="10"/>
                </a:cxn>
                <a:cxn ang="0">
                  <a:pos x="2" y="20"/>
                </a:cxn>
                <a:cxn ang="0">
                  <a:pos x="0" y="26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0" y="38"/>
                </a:cxn>
                <a:cxn ang="0">
                  <a:pos x="2" y="44"/>
                </a:cxn>
                <a:cxn ang="0">
                  <a:pos x="10" y="54"/>
                </a:cxn>
                <a:cxn ang="0">
                  <a:pos x="20" y="62"/>
                </a:cxn>
                <a:cxn ang="0">
                  <a:pos x="26" y="64"/>
                </a:cxn>
                <a:cxn ang="0">
                  <a:pos x="32" y="64"/>
                </a:cxn>
                <a:cxn ang="0">
                  <a:pos x="32" y="64"/>
                </a:cxn>
                <a:cxn ang="0">
                  <a:pos x="38" y="64"/>
                </a:cxn>
                <a:cxn ang="0">
                  <a:pos x="44" y="62"/>
                </a:cxn>
                <a:cxn ang="0">
                  <a:pos x="54" y="54"/>
                </a:cxn>
                <a:cxn ang="0">
                  <a:pos x="62" y="44"/>
                </a:cxn>
                <a:cxn ang="0">
                  <a:pos x="64" y="38"/>
                </a:cxn>
                <a:cxn ang="0">
                  <a:pos x="64" y="32"/>
                </a:cxn>
                <a:cxn ang="0">
                  <a:pos x="64" y="32"/>
                </a:cxn>
                <a:cxn ang="0">
                  <a:pos x="64" y="26"/>
                </a:cxn>
                <a:cxn ang="0">
                  <a:pos x="62" y="20"/>
                </a:cxn>
                <a:cxn ang="0">
                  <a:pos x="54" y="10"/>
                </a:cxn>
                <a:cxn ang="0">
                  <a:pos x="44" y="2"/>
                </a:cxn>
                <a:cxn ang="0">
                  <a:pos x="38" y="0"/>
                </a:cxn>
                <a:cxn ang="0">
                  <a:pos x="32" y="0"/>
                </a:cxn>
                <a:cxn ang="0">
                  <a:pos x="32" y="56"/>
                </a:cxn>
                <a:cxn ang="0">
                  <a:pos x="32" y="56"/>
                </a:cxn>
                <a:cxn ang="0">
                  <a:pos x="22" y="54"/>
                </a:cxn>
                <a:cxn ang="0">
                  <a:pos x="16" y="48"/>
                </a:cxn>
                <a:cxn ang="0">
                  <a:pos x="10" y="4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10" y="22"/>
                </a:cxn>
                <a:cxn ang="0">
                  <a:pos x="16" y="16"/>
                </a:cxn>
                <a:cxn ang="0">
                  <a:pos x="22" y="10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42" y="10"/>
                </a:cxn>
                <a:cxn ang="0">
                  <a:pos x="48" y="16"/>
                </a:cxn>
                <a:cxn ang="0">
                  <a:pos x="54" y="22"/>
                </a:cxn>
                <a:cxn ang="0">
                  <a:pos x="56" y="32"/>
                </a:cxn>
                <a:cxn ang="0">
                  <a:pos x="56" y="32"/>
                </a:cxn>
                <a:cxn ang="0">
                  <a:pos x="54" y="42"/>
                </a:cxn>
                <a:cxn ang="0">
                  <a:pos x="48" y="48"/>
                </a:cxn>
                <a:cxn ang="0">
                  <a:pos x="42" y="54"/>
                </a:cxn>
                <a:cxn ang="0">
                  <a:pos x="32" y="56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lnTo>
                    <a:pt x="32" y="0"/>
                  </a:lnTo>
                  <a:lnTo>
                    <a:pt x="26" y="0"/>
                  </a:lnTo>
                  <a:lnTo>
                    <a:pt x="20" y="2"/>
                  </a:lnTo>
                  <a:lnTo>
                    <a:pt x="10" y="10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10" y="54"/>
                  </a:lnTo>
                  <a:lnTo>
                    <a:pt x="20" y="62"/>
                  </a:lnTo>
                  <a:lnTo>
                    <a:pt x="2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8" y="64"/>
                  </a:lnTo>
                  <a:lnTo>
                    <a:pt x="44" y="62"/>
                  </a:lnTo>
                  <a:lnTo>
                    <a:pt x="54" y="54"/>
                  </a:lnTo>
                  <a:lnTo>
                    <a:pt x="62" y="44"/>
                  </a:lnTo>
                  <a:lnTo>
                    <a:pt x="64" y="3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26"/>
                  </a:lnTo>
                  <a:lnTo>
                    <a:pt x="62" y="20"/>
                  </a:lnTo>
                  <a:lnTo>
                    <a:pt x="54" y="10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close/>
                  <a:moveTo>
                    <a:pt x="32" y="56"/>
                  </a:moveTo>
                  <a:lnTo>
                    <a:pt x="32" y="56"/>
                  </a:lnTo>
                  <a:lnTo>
                    <a:pt x="22" y="54"/>
                  </a:lnTo>
                  <a:lnTo>
                    <a:pt x="16" y="48"/>
                  </a:lnTo>
                  <a:lnTo>
                    <a:pt x="10" y="4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0" y="22"/>
                  </a:lnTo>
                  <a:lnTo>
                    <a:pt x="16" y="16"/>
                  </a:lnTo>
                  <a:lnTo>
                    <a:pt x="22" y="10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42" y="10"/>
                  </a:lnTo>
                  <a:lnTo>
                    <a:pt x="48" y="16"/>
                  </a:lnTo>
                  <a:lnTo>
                    <a:pt x="54" y="2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54"/>
                  </a:lnTo>
                  <a:lnTo>
                    <a:pt x="32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114300" tIns="57150" rIns="114300" bIns="57150" numCol="1" anchor="t" anchorCtr="0" compatLnSpc="1">
              <a:prstTxWarp prst="textNoShape">
                <a:avLst/>
              </a:prstTxWarp>
            </a:bodyPr>
            <a:lstStyle/>
            <a:p>
              <a:pPr defTabSz="1920240"/>
              <a:endParaRPr lang="ar-SA" sz="378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20" grpId="0"/>
      <p:bldP spid="24" grpId="0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60146" flipH="1" flipV="1">
            <a:off x="10587486" y="-3728798"/>
            <a:ext cx="9942740" cy="8080736"/>
          </a:xfrm>
          <a:prstGeom prst="rect">
            <a:avLst/>
          </a:prstGeom>
        </p:spPr>
      </p:pic>
      <p:sp>
        <p:nvSpPr>
          <p:cNvPr id="23" name="AutoShape 3"/>
          <p:cNvSpPr/>
          <p:nvPr/>
        </p:nvSpPr>
        <p:spPr>
          <a:xfrm>
            <a:off x="1292120" y="2713136"/>
            <a:ext cx="3318271" cy="0"/>
          </a:xfrm>
          <a:prstGeom prst="line">
            <a:avLst/>
          </a:prstGeom>
          <a:ln w="104775" cap="rnd">
            <a:solidFill>
              <a:srgbClr val="BBA084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24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29407" y="4646"/>
            <a:ext cx="1875503" cy="1875503"/>
          </a:xfrm>
          <a:prstGeom prst="rect">
            <a:avLst/>
          </a:prstGeom>
        </p:spPr>
      </p:pic>
      <p:sp>
        <p:nvSpPr>
          <p:cNvPr id="25" name="TextBox 15"/>
          <p:cNvSpPr txBox="1"/>
          <p:nvPr/>
        </p:nvSpPr>
        <p:spPr>
          <a:xfrm>
            <a:off x="1027959" y="2106791"/>
            <a:ext cx="4101351" cy="415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6"/>
              </a:lnSpc>
            </a:pPr>
            <a:r>
              <a:rPr lang="en-US" sz="3600" b="1" dirty="0">
                <a:solidFill>
                  <a:srgbClr val="09202E"/>
                </a:solidFill>
                <a:latin typeface="Times New Roman" pitchFamily="18" charset="0"/>
                <a:cs typeface="Times New Roman" pitchFamily="18" charset="0"/>
              </a:rPr>
              <a:t>Goals</a:t>
            </a:r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FE8DAC67-031F-411D-A111-0E0B096AE4C7}"/>
              </a:ext>
            </a:extLst>
          </p:cNvPr>
          <p:cNvSpPr>
            <a:spLocks/>
          </p:cNvSpPr>
          <p:nvPr/>
        </p:nvSpPr>
        <p:spPr bwMode="auto">
          <a:xfrm>
            <a:off x="17243881" y="6074562"/>
            <a:ext cx="285295" cy="374450"/>
          </a:xfrm>
          <a:custGeom>
            <a:avLst/>
            <a:gdLst>
              <a:gd name="T0" fmla="*/ 5 w 54"/>
              <a:gd name="T1" fmla="*/ 33 h 71"/>
              <a:gd name="T2" fmla="*/ 14 w 54"/>
              <a:gd name="T3" fmla="*/ 71 h 71"/>
              <a:gd name="T4" fmla="*/ 48 w 54"/>
              <a:gd name="T5" fmla="*/ 48 h 71"/>
              <a:gd name="T6" fmla="*/ 43 w 54"/>
              <a:gd name="T7" fmla="*/ 0 h 71"/>
              <a:gd name="T8" fmla="*/ 5 w 54"/>
              <a:gd name="T9" fmla="*/ 33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" h="71">
                <a:moveTo>
                  <a:pt x="5" y="33"/>
                </a:moveTo>
                <a:cubicBezTo>
                  <a:pt x="0" y="46"/>
                  <a:pt x="4" y="60"/>
                  <a:pt x="14" y="71"/>
                </a:cubicBezTo>
                <a:cubicBezTo>
                  <a:pt x="29" y="69"/>
                  <a:pt x="43" y="61"/>
                  <a:pt x="48" y="48"/>
                </a:cubicBezTo>
                <a:cubicBezTo>
                  <a:pt x="54" y="35"/>
                  <a:pt x="53" y="10"/>
                  <a:pt x="43" y="0"/>
                </a:cubicBezTo>
                <a:cubicBezTo>
                  <a:pt x="27" y="1"/>
                  <a:pt x="10" y="19"/>
                  <a:pt x="5" y="3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0">
            <a:extLst>
              <a:ext uri="{FF2B5EF4-FFF2-40B4-BE49-F238E27FC236}">
                <a16:creationId xmlns:a16="http://schemas.microsoft.com/office/drawing/2014/main" id="{1B16164E-CA0C-49FB-9931-41C9545035D8}"/>
              </a:ext>
            </a:extLst>
          </p:cNvPr>
          <p:cNvSpPr>
            <a:spLocks/>
          </p:cNvSpPr>
          <p:nvPr/>
        </p:nvSpPr>
        <p:spPr bwMode="auto">
          <a:xfrm>
            <a:off x="16900635" y="5165183"/>
            <a:ext cx="289753" cy="369992"/>
          </a:xfrm>
          <a:custGeom>
            <a:avLst/>
            <a:gdLst>
              <a:gd name="T0" fmla="*/ 6 w 55"/>
              <a:gd name="T1" fmla="*/ 48 h 70"/>
              <a:gd name="T2" fmla="*/ 41 w 55"/>
              <a:gd name="T3" fmla="*/ 70 h 70"/>
              <a:gd name="T4" fmla="*/ 49 w 55"/>
              <a:gd name="T5" fmla="*/ 32 h 70"/>
              <a:gd name="T6" fmla="*/ 10 w 55"/>
              <a:gd name="T7" fmla="*/ 0 h 70"/>
              <a:gd name="T8" fmla="*/ 6 w 55"/>
              <a:gd name="T9" fmla="*/ 48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70">
                <a:moveTo>
                  <a:pt x="6" y="48"/>
                </a:moveTo>
                <a:cubicBezTo>
                  <a:pt x="12" y="61"/>
                  <a:pt x="25" y="69"/>
                  <a:pt x="41" y="70"/>
                </a:cubicBezTo>
                <a:cubicBezTo>
                  <a:pt x="51" y="60"/>
                  <a:pt x="55" y="45"/>
                  <a:pt x="49" y="32"/>
                </a:cubicBezTo>
                <a:cubicBezTo>
                  <a:pt x="43" y="19"/>
                  <a:pt x="25" y="1"/>
                  <a:pt x="10" y="0"/>
                </a:cubicBezTo>
                <a:cubicBezTo>
                  <a:pt x="0" y="11"/>
                  <a:pt x="1" y="35"/>
                  <a:pt x="6" y="4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ACDE2020-07DD-47CF-A1BF-E5523E1DC109}"/>
              </a:ext>
            </a:extLst>
          </p:cNvPr>
          <p:cNvSpPr>
            <a:spLocks/>
          </p:cNvSpPr>
          <p:nvPr/>
        </p:nvSpPr>
        <p:spPr bwMode="auto">
          <a:xfrm>
            <a:off x="15097479" y="5169640"/>
            <a:ext cx="269693" cy="396739"/>
          </a:xfrm>
          <a:custGeom>
            <a:avLst/>
            <a:gdLst>
              <a:gd name="T0" fmla="*/ 3 w 51"/>
              <a:gd name="T1" fmla="*/ 39 h 75"/>
              <a:gd name="T2" fmla="*/ 19 w 51"/>
              <a:gd name="T3" fmla="*/ 75 h 75"/>
              <a:gd name="T4" fmla="*/ 48 w 51"/>
              <a:gd name="T5" fmla="*/ 47 h 75"/>
              <a:gd name="T6" fmla="*/ 34 w 51"/>
              <a:gd name="T7" fmla="*/ 0 h 75"/>
              <a:gd name="T8" fmla="*/ 3 w 51"/>
              <a:gd name="T9" fmla="*/ 39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" h="75">
                <a:moveTo>
                  <a:pt x="3" y="39"/>
                </a:moveTo>
                <a:cubicBezTo>
                  <a:pt x="0" y="53"/>
                  <a:pt x="7" y="66"/>
                  <a:pt x="19" y="75"/>
                </a:cubicBezTo>
                <a:cubicBezTo>
                  <a:pt x="34" y="71"/>
                  <a:pt x="45" y="61"/>
                  <a:pt x="48" y="47"/>
                </a:cubicBezTo>
                <a:cubicBezTo>
                  <a:pt x="51" y="33"/>
                  <a:pt x="46" y="9"/>
                  <a:pt x="34" y="0"/>
                </a:cubicBezTo>
                <a:cubicBezTo>
                  <a:pt x="19" y="4"/>
                  <a:pt x="6" y="25"/>
                  <a:pt x="3" y="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2">
            <a:extLst>
              <a:ext uri="{FF2B5EF4-FFF2-40B4-BE49-F238E27FC236}">
                <a16:creationId xmlns:a16="http://schemas.microsoft.com/office/drawing/2014/main" id="{EC708585-A7D0-4889-97BF-1DBF611059B3}"/>
              </a:ext>
            </a:extLst>
          </p:cNvPr>
          <p:cNvSpPr>
            <a:spLocks/>
          </p:cNvSpPr>
          <p:nvPr/>
        </p:nvSpPr>
        <p:spPr bwMode="auto">
          <a:xfrm>
            <a:off x="13893889" y="5715714"/>
            <a:ext cx="416799" cy="251862"/>
          </a:xfrm>
          <a:custGeom>
            <a:avLst/>
            <a:gdLst>
              <a:gd name="T0" fmla="*/ 50 w 79"/>
              <a:gd name="T1" fmla="*/ 45 h 48"/>
              <a:gd name="T2" fmla="*/ 79 w 79"/>
              <a:gd name="T3" fmla="*/ 17 h 48"/>
              <a:gd name="T4" fmla="*/ 39 w 79"/>
              <a:gd name="T5" fmla="*/ 3 h 48"/>
              <a:gd name="T6" fmla="*/ 0 w 79"/>
              <a:gd name="T7" fmla="*/ 34 h 48"/>
              <a:gd name="T8" fmla="*/ 50 w 79"/>
              <a:gd name="T9" fmla="*/ 45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" h="48">
                <a:moveTo>
                  <a:pt x="50" y="45"/>
                </a:moveTo>
                <a:cubicBezTo>
                  <a:pt x="65" y="42"/>
                  <a:pt x="75" y="31"/>
                  <a:pt x="79" y="17"/>
                </a:cubicBezTo>
                <a:cubicBezTo>
                  <a:pt x="69" y="6"/>
                  <a:pt x="54" y="0"/>
                  <a:pt x="39" y="3"/>
                </a:cubicBezTo>
                <a:cubicBezTo>
                  <a:pt x="25" y="6"/>
                  <a:pt x="3" y="20"/>
                  <a:pt x="0" y="34"/>
                </a:cubicBezTo>
                <a:cubicBezTo>
                  <a:pt x="10" y="45"/>
                  <a:pt x="35" y="48"/>
                  <a:pt x="50" y="4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23">
            <a:extLst>
              <a:ext uri="{FF2B5EF4-FFF2-40B4-BE49-F238E27FC236}">
                <a16:creationId xmlns:a16="http://schemas.microsoft.com/office/drawing/2014/main" id="{EA662DFF-33DC-4AF9-8C81-BA4FD3E83DE5}"/>
              </a:ext>
            </a:extLst>
          </p:cNvPr>
          <p:cNvSpPr>
            <a:spLocks/>
          </p:cNvSpPr>
          <p:nvPr/>
        </p:nvSpPr>
        <p:spPr bwMode="auto">
          <a:xfrm>
            <a:off x="15558855" y="4837539"/>
            <a:ext cx="385594" cy="274151"/>
          </a:xfrm>
          <a:custGeom>
            <a:avLst/>
            <a:gdLst>
              <a:gd name="T0" fmla="*/ 31 w 73"/>
              <a:gd name="T1" fmla="*/ 46 h 52"/>
              <a:gd name="T2" fmla="*/ 73 w 73"/>
              <a:gd name="T3" fmla="*/ 41 h 52"/>
              <a:gd name="T4" fmla="*/ 51 w 73"/>
              <a:gd name="T5" fmla="*/ 8 h 52"/>
              <a:gd name="T6" fmla="*/ 0 w 73"/>
              <a:gd name="T7" fmla="*/ 8 h 52"/>
              <a:gd name="T8" fmla="*/ 31 w 73"/>
              <a:gd name="T9" fmla="*/ 4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3" h="52">
                <a:moveTo>
                  <a:pt x="31" y="46"/>
                </a:moveTo>
                <a:cubicBezTo>
                  <a:pt x="45" y="52"/>
                  <a:pt x="61" y="50"/>
                  <a:pt x="73" y="41"/>
                </a:cubicBezTo>
                <a:cubicBezTo>
                  <a:pt x="73" y="27"/>
                  <a:pt x="65" y="14"/>
                  <a:pt x="51" y="8"/>
                </a:cubicBezTo>
                <a:cubicBezTo>
                  <a:pt x="38" y="2"/>
                  <a:pt x="12" y="0"/>
                  <a:pt x="0" y="8"/>
                </a:cubicBezTo>
                <a:cubicBezTo>
                  <a:pt x="0" y="23"/>
                  <a:pt x="18" y="40"/>
                  <a:pt x="31" y="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24">
            <a:extLst>
              <a:ext uri="{FF2B5EF4-FFF2-40B4-BE49-F238E27FC236}">
                <a16:creationId xmlns:a16="http://schemas.microsoft.com/office/drawing/2014/main" id="{DA9D1952-DD2D-4734-A196-D738E4F3DC8F}"/>
              </a:ext>
            </a:extLst>
          </p:cNvPr>
          <p:cNvSpPr>
            <a:spLocks/>
          </p:cNvSpPr>
          <p:nvPr/>
        </p:nvSpPr>
        <p:spPr bwMode="auto">
          <a:xfrm>
            <a:off x="17883566" y="6074562"/>
            <a:ext cx="289753" cy="374450"/>
          </a:xfrm>
          <a:custGeom>
            <a:avLst/>
            <a:gdLst>
              <a:gd name="T0" fmla="*/ 7 w 55"/>
              <a:gd name="T1" fmla="*/ 48 h 71"/>
              <a:gd name="T2" fmla="*/ 41 w 55"/>
              <a:gd name="T3" fmla="*/ 71 h 71"/>
              <a:gd name="T4" fmla="*/ 50 w 55"/>
              <a:gd name="T5" fmla="*/ 32 h 71"/>
              <a:gd name="T6" fmla="*/ 11 w 55"/>
              <a:gd name="T7" fmla="*/ 0 h 71"/>
              <a:gd name="T8" fmla="*/ 7 w 55"/>
              <a:gd name="T9" fmla="*/ 48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71">
                <a:moveTo>
                  <a:pt x="7" y="48"/>
                </a:moveTo>
                <a:cubicBezTo>
                  <a:pt x="12" y="61"/>
                  <a:pt x="26" y="69"/>
                  <a:pt x="41" y="71"/>
                </a:cubicBezTo>
                <a:cubicBezTo>
                  <a:pt x="51" y="60"/>
                  <a:pt x="55" y="45"/>
                  <a:pt x="50" y="32"/>
                </a:cubicBezTo>
                <a:cubicBezTo>
                  <a:pt x="44" y="19"/>
                  <a:pt x="26" y="1"/>
                  <a:pt x="11" y="0"/>
                </a:cubicBezTo>
                <a:cubicBezTo>
                  <a:pt x="0" y="11"/>
                  <a:pt x="1" y="35"/>
                  <a:pt x="7" y="4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5">
            <a:extLst>
              <a:ext uri="{FF2B5EF4-FFF2-40B4-BE49-F238E27FC236}">
                <a16:creationId xmlns:a16="http://schemas.microsoft.com/office/drawing/2014/main" id="{8DBD8B39-39DE-4E66-A612-03AAE86BF717}"/>
              </a:ext>
            </a:extLst>
          </p:cNvPr>
          <p:cNvSpPr>
            <a:spLocks/>
          </p:cNvSpPr>
          <p:nvPr/>
        </p:nvSpPr>
        <p:spPr bwMode="auto">
          <a:xfrm>
            <a:off x="14522431" y="6703103"/>
            <a:ext cx="343246" cy="336559"/>
          </a:xfrm>
          <a:custGeom>
            <a:avLst/>
            <a:gdLst>
              <a:gd name="T0" fmla="*/ 53 w 65"/>
              <a:gd name="T1" fmla="*/ 43 h 64"/>
              <a:gd name="T2" fmla="*/ 59 w 65"/>
              <a:gd name="T3" fmla="*/ 4 h 64"/>
              <a:gd name="T4" fmla="*/ 18 w 65"/>
              <a:gd name="T5" fmla="*/ 14 h 64"/>
              <a:gd name="T6" fmla="*/ 5 w 65"/>
              <a:gd name="T7" fmla="*/ 61 h 64"/>
              <a:gd name="T8" fmla="*/ 53 w 65"/>
              <a:gd name="T9" fmla="*/ 4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" h="64">
                <a:moveTo>
                  <a:pt x="53" y="43"/>
                </a:moveTo>
                <a:cubicBezTo>
                  <a:pt x="63" y="32"/>
                  <a:pt x="65" y="17"/>
                  <a:pt x="59" y="4"/>
                </a:cubicBezTo>
                <a:cubicBezTo>
                  <a:pt x="44" y="0"/>
                  <a:pt x="28" y="4"/>
                  <a:pt x="18" y="14"/>
                </a:cubicBezTo>
                <a:cubicBezTo>
                  <a:pt x="8" y="24"/>
                  <a:pt x="0" y="47"/>
                  <a:pt x="5" y="61"/>
                </a:cubicBezTo>
                <a:cubicBezTo>
                  <a:pt x="20" y="64"/>
                  <a:pt x="43" y="53"/>
                  <a:pt x="53" y="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26">
            <a:extLst>
              <a:ext uri="{FF2B5EF4-FFF2-40B4-BE49-F238E27FC236}">
                <a16:creationId xmlns:a16="http://schemas.microsoft.com/office/drawing/2014/main" id="{D42E4A6C-96C1-4159-97AB-69D7D621E697}"/>
              </a:ext>
            </a:extLst>
          </p:cNvPr>
          <p:cNvSpPr>
            <a:spLocks/>
          </p:cNvSpPr>
          <p:nvPr/>
        </p:nvSpPr>
        <p:spPr bwMode="auto">
          <a:xfrm>
            <a:off x="13835939" y="8033738"/>
            <a:ext cx="4094434" cy="1905684"/>
          </a:xfrm>
          <a:custGeom>
            <a:avLst/>
            <a:gdLst>
              <a:gd name="T0" fmla="*/ 388 w 775"/>
              <a:gd name="T1" fmla="*/ 361 h 361"/>
              <a:gd name="T2" fmla="*/ 775 w 775"/>
              <a:gd name="T3" fmla="*/ 0 h 361"/>
              <a:gd name="T4" fmla="*/ 0 w 775"/>
              <a:gd name="T5" fmla="*/ 0 h 361"/>
              <a:gd name="T6" fmla="*/ 388 w 775"/>
              <a:gd name="T7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5" h="361">
                <a:moveTo>
                  <a:pt x="388" y="361"/>
                </a:moveTo>
                <a:cubicBezTo>
                  <a:pt x="602" y="361"/>
                  <a:pt x="775" y="199"/>
                  <a:pt x="77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99"/>
                  <a:pt x="174" y="361"/>
                  <a:pt x="388" y="361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6648722D-8E44-4A23-8CB8-58EBCBA0E137}"/>
              </a:ext>
            </a:extLst>
          </p:cNvPr>
          <p:cNvSpPr>
            <a:spLocks/>
          </p:cNvSpPr>
          <p:nvPr/>
        </p:nvSpPr>
        <p:spPr bwMode="auto">
          <a:xfrm>
            <a:off x="14685138" y="8033738"/>
            <a:ext cx="2400493" cy="1118893"/>
          </a:xfrm>
          <a:custGeom>
            <a:avLst/>
            <a:gdLst>
              <a:gd name="T0" fmla="*/ 227 w 454"/>
              <a:gd name="T1" fmla="*/ 212 h 212"/>
              <a:gd name="T2" fmla="*/ 454 w 454"/>
              <a:gd name="T3" fmla="*/ 0 h 212"/>
              <a:gd name="T4" fmla="*/ 0 w 454"/>
              <a:gd name="T5" fmla="*/ 0 h 212"/>
              <a:gd name="T6" fmla="*/ 227 w 454"/>
              <a:gd name="T7" fmla="*/ 212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54" h="212">
                <a:moveTo>
                  <a:pt x="227" y="212"/>
                </a:moveTo>
                <a:cubicBezTo>
                  <a:pt x="352" y="212"/>
                  <a:pt x="454" y="117"/>
                  <a:pt x="45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7"/>
                  <a:pt x="102" y="212"/>
                  <a:pt x="227" y="2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Freeform 29">
            <a:extLst>
              <a:ext uri="{FF2B5EF4-FFF2-40B4-BE49-F238E27FC236}">
                <a16:creationId xmlns:a16="http://schemas.microsoft.com/office/drawing/2014/main" id="{1CA5ACDE-3A11-4908-BF79-390CC8F9C423}"/>
              </a:ext>
            </a:extLst>
          </p:cNvPr>
          <p:cNvSpPr>
            <a:spLocks/>
          </p:cNvSpPr>
          <p:nvPr/>
        </p:nvSpPr>
        <p:spPr bwMode="auto">
          <a:xfrm>
            <a:off x="13675460" y="4594592"/>
            <a:ext cx="4573641" cy="4145698"/>
          </a:xfrm>
          <a:custGeom>
            <a:avLst/>
            <a:gdLst>
              <a:gd name="T0" fmla="*/ 861 w 865"/>
              <a:gd name="T1" fmla="*/ 315 h 785"/>
              <a:gd name="T2" fmla="*/ 861 w 865"/>
              <a:gd name="T3" fmla="*/ 317 h 785"/>
              <a:gd name="T4" fmla="*/ 835 w 865"/>
              <a:gd name="T5" fmla="*/ 369 h 785"/>
              <a:gd name="T6" fmla="*/ 708 w 865"/>
              <a:gd name="T7" fmla="*/ 403 h 785"/>
              <a:gd name="T8" fmla="*/ 686 w 865"/>
              <a:gd name="T9" fmla="*/ 380 h 785"/>
              <a:gd name="T10" fmla="*/ 759 w 865"/>
              <a:gd name="T11" fmla="*/ 337 h 785"/>
              <a:gd name="T12" fmla="*/ 731 w 865"/>
              <a:gd name="T13" fmla="*/ 347 h 785"/>
              <a:gd name="T14" fmla="*/ 631 w 865"/>
              <a:gd name="T15" fmla="*/ 386 h 785"/>
              <a:gd name="T16" fmla="*/ 605 w 865"/>
              <a:gd name="T17" fmla="*/ 359 h 785"/>
              <a:gd name="T18" fmla="*/ 670 w 865"/>
              <a:gd name="T19" fmla="*/ 275 h 785"/>
              <a:gd name="T20" fmla="*/ 666 w 865"/>
              <a:gd name="T21" fmla="*/ 267 h 785"/>
              <a:gd name="T22" fmla="*/ 613 w 865"/>
              <a:gd name="T23" fmla="*/ 331 h 785"/>
              <a:gd name="T24" fmla="*/ 565 w 865"/>
              <a:gd name="T25" fmla="*/ 420 h 785"/>
              <a:gd name="T26" fmla="*/ 443 w 865"/>
              <a:gd name="T27" fmla="*/ 453 h 785"/>
              <a:gd name="T28" fmla="*/ 455 w 865"/>
              <a:gd name="T29" fmla="*/ 399 h 785"/>
              <a:gd name="T30" fmla="*/ 583 w 865"/>
              <a:gd name="T31" fmla="*/ 253 h 785"/>
              <a:gd name="T32" fmla="*/ 636 w 865"/>
              <a:gd name="T33" fmla="*/ 230 h 785"/>
              <a:gd name="T34" fmla="*/ 651 w 865"/>
              <a:gd name="T35" fmla="*/ 206 h 785"/>
              <a:gd name="T36" fmla="*/ 580 w 865"/>
              <a:gd name="T37" fmla="*/ 242 h 785"/>
              <a:gd name="T38" fmla="*/ 539 w 865"/>
              <a:gd name="T39" fmla="*/ 238 h 785"/>
              <a:gd name="T40" fmla="*/ 607 w 865"/>
              <a:gd name="T41" fmla="*/ 104 h 785"/>
              <a:gd name="T42" fmla="*/ 592 w 865"/>
              <a:gd name="T43" fmla="*/ 0 h 785"/>
              <a:gd name="T44" fmla="*/ 605 w 865"/>
              <a:gd name="T45" fmla="*/ 90 h 785"/>
              <a:gd name="T46" fmla="*/ 517 w 865"/>
              <a:gd name="T47" fmla="*/ 159 h 785"/>
              <a:gd name="T48" fmla="*/ 453 w 865"/>
              <a:gd name="T49" fmla="*/ 99 h 785"/>
              <a:gd name="T50" fmla="*/ 520 w 865"/>
              <a:gd name="T51" fmla="*/ 204 h 785"/>
              <a:gd name="T52" fmla="*/ 413 w 865"/>
              <a:gd name="T53" fmla="*/ 388 h 785"/>
              <a:gd name="T54" fmla="*/ 387 w 865"/>
              <a:gd name="T55" fmla="*/ 276 h 785"/>
              <a:gd name="T56" fmla="*/ 381 w 865"/>
              <a:gd name="T57" fmla="*/ 193 h 785"/>
              <a:gd name="T58" fmla="*/ 385 w 865"/>
              <a:gd name="T59" fmla="*/ 253 h 785"/>
              <a:gd name="T60" fmla="*/ 344 w 865"/>
              <a:gd name="T61" fmla="*/ 237 h 785"/>
              <a:gd name="T62" fmla="*/ 247 w 865"/>
              <a:gd name="T63" fmla="*/ 153 h 785"/>
              <a:gd name="T64" fmla="*/ 285 w 865"/>
              <a:gd name="T65" fmla="*/ 212 h 785"/>
              <a:gd name="T66" fmla="*/ 354 w 865"/>
              <a:gd name="T67" fmla="*/ 302 h 785"/>
              <a:gd name="T68" fmla="*/ 359 w 865"/>
              <a:gd name="T69" fmla="*/ 371 h 785"/>
              <a:gd name="T70" fmla="*/ 206 w 865"/>
              <a:gd name="T71" fmla="*/ 247 h 785"/>
              <a:gd name="T72" fmla="*/ 176 w 865"/>
              <a:gd name="T73" fmla="*/ 190 h 785"/>
              <a:gd name="T74" fmla="*/ 166 w 865"/>
              <a:gd name="T75" fmla="*/ 244 h 785"/>
              <a:gd name="T76" fmla="*/ 151 w 865"/>
              <a:gd name="T77" fmla="*/ 242 h 785"/>
              <a:gd name="T78" fmla="*/ 229 w 865"/>
              <a:gd name="T79" fmla="*/ 290 h 785"/>
              <a:gd name="T80" fmla="*/ 353 w 865"/>
              <a:gd name="T81" fmla="*/ 416 h 785"/>
              <a:gd name="T82" fmla="*/ 214 w 865"/>
              <a:gd name="T83" fmla="*/ 354 h 785"/>
              <a:gd name="T84" fmla="*/ 119 w 865"/>
              <a:gd name="T85" fmla="*/ 301 h 785"/>
              <a:gd name="T86" fmla="*/ 21 w 865"/>
              <a:gd name="T87" fmla="*/ 239 h 785"/>
              <a:gd name="T88" fmla="*/ 37 w 865"/>
              <a:gd name="T89" fmla="*/ 271 h 785"/>
              <a:gd name="T90" fmla="*/ 166 w 865"/>
              <a:gd name="T91" fmla="*/ 328 h 785"/>
              <a:gd name="T92" fmla="*/ 89 w 865"/>
              <a:gd name="T93" fmla="*/ 341 h 785"/>
              <a:gd name="T94" fmla="*/ 184 w 865"/>
              <a:gd name="T95" fmla="*/ 355 h 785"/>
              <a:gd name="T96" fmla="*/ 102 w 865"/>
              <a:gd name="T97" fmla="*/ 391 h 785"/>
              <a:gd name="T98" fmla="*/ 0 w 865"/>
              <a:gd name="T99" fmla="*/ 396 h 785"/>
              <a:gd name="T100" fmla="*/ 199 w 865"/>
              <a:gd name="T101" fmla="*/ 390 h 785"/>
              <a:gd name="T102" fmla="*/ 376 w 865"/>
              <a:gd name="T103" fmla="*/ 487 h 785"/>
              <a:gd name="T104" fmla="*/ 378 w 865"/>
              <a:gd name="T105" fmla="*/ 603 h 785"/>
              <a:gd name="T106" fmla="*/ 275 w 865"/>
              <a:gd name="T107" fmla="*/ 651 h 785"/>
              <a:gd name="T108" fmla="*/ 501 w 865"/>
              <a:gd name="T109" fmla="*/ 651 h 785"/>
              <a:gd name="T110" fmla="*/ 453 w 865"/>
              <a:gd name="T111" fmla="*/ 561 h 785"/>
              <a:gd name="T112" fmla="*/ 456 w 865"/>
              <a:gd name="T113" fmla="*/ 493 h 785"/>
              <a:gd name="T114" fmla="*/ 588 w 865"/>
              <a:gd name="T115" fmla="*/ 435 h 785"/>
              <a:gd name="T116" fmla="*/ 684 w 865"/>
              <a:gd name="T117" fmla="*/ 415 h 785"/>
              <a:gd name="T118" fmla="*/ 841 w 865"/>
              <a:gd name="T119" fmla="*/ 370 h 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65" h="785">
                <a:moveTo>
                  <a:pt x="861" y="315"/>
                </a:moveTo>
                <a:cubicBezTo>
                  <a:pt x="862" y="314"/>
                  <a:pt x="862" y="314"/>
                  <a:pt x="861" y="315"/>
                </a:cubicBezTo>
                <a:cubicBezTo>
                  <a:pt x="861" y="315"/>
                  <a:pt x="861" y="315"/>
                  <a:pt x="861" y="315"/>
                </a:cubicBezTo>
                <a:cubicBezTo>
                  <a:pt x="861" y="315"/>
                  <a:pt x="861" y="316"/>
                  <a:pt x="861" y="316"/>
                </a:cubicBezTo>
                <a:cubicBezTo>
                  <a:pt x="861" y="317"/>
                  <a:pt x="861" y="318"/>
                  <a:pt x="861" y="318"/>
                </a:cubicBezTo>
                <a:cubicBezTo>
                  <a:pt x="861" y="318"/>
                  <a:pt x="861" y="318"/>
                  <a:pt x="861" y="317"/>
                </a:cubicBezTo>
                <a:cubicBezTo>
                  <a:pt x="858" y="326"/>
                  <a:pt x="855" y="335"/>
                  <a:pt x="852" y="344"/>
                </a:cubicBezTo>
                <a:cubicBezTo>
                  <a:pt x="849" y="352"/>
                  <a:pt x="846" y="358"/>
                  <a:pt x="840" y="364"/>
                </a:cubicBezTo>
                <a:cubicBezTo>
                  <a:pt x="839" y="366"/>
                  <a:pt x="836" y="368"/>
                  <a:pt x="835" y="369"/>
                </a:cubicBezTo>
                <a:cubicBezTo>
                  <a:pt x="824" y="379"/>
                  <a:pt x="811" y="388"/>
                  <a:pt x="799" y="395"/>
                </a:cubicBezTo>
                <a:cubicBezTo>
                  <a:pt x="788" y="401"/>
                  <a:pt x="776" y="404"/>
                  <a:pt x="764" y="404"/>
                </a:cubicBezTo>
                <a:cubicBezTo>
                  <a:pt x="746" y="405"/>
                  <a:pt x="727" y="403"/>
                  <a:pt x="708" y="403"/>
                </a:cubicBezTo>
                <a:cubicBezTo>
                  <a:pt x="684" y="402"/>
                  <a:pt x="659" y="402"/>
                  <a:pt x="635" y="401"/>
                </a:cubicBezTo>
                <a:cubicBezTo>
                  <a:pt x="641" y="396"/>
                  <a:pt x="651" y="394"/>
                  <a:pt x="658" y="392"/>
                </a:cubicBezTo>
                <a:cubicBezTo>
                  <a:pt x="668" y="388"/>
                  <a:pt x="678" y="385"/>
                  <a:pt x="686" y="380"/>
                </a:cubicBezTo>
                <a:cubicBezTo>
                  <a:pt x="700" y="373"/>
                  <a:pt x="713" y="365"/>
                  <a:pt x="726" y="357"/>
                </a:cubicBezTo>
                <a:cubicBezTo>
                  <a:pt x="732" y="354"/>
                  <a:pt x="738" y="350"/>
                  <a:pt x="744" y="347"/>
                </a:cubicBezTo>
                <a:cubicBezTo>
                  <a:pt x="749" y="344"/>
                  <a:pt x="755" y="341"/>
                  <a:pt x="759" y="337"/>
                </a:cubicBezTo>
                <a:cubicBezTo>
                  <a:pt x="771" y="326"/>
                  <a:pt x="777" y="312"/>
                  <a:pt x="783" y="297"/>
                </a:cubicBezTo>
                <a:cubicBezTo>
                  <a:pt x="775" y="310"/>
                  <a:pt x="769" y="324"/>
                  <a:pt x="756" y="334"/>
                </a:cubicBezTo>
                <a:cubicBezTo>
                  <a:pt x="750" y="340"/>
                  <a:pt x="738" y="343"/>
                  <a:pt x="731" y="347"/>
                </a:cubicBezTo>
                <a:cubicBezTo>
                  <a:pt x="724" y="351"/>
                  <a:pt x="717" y="354"/>
                  <a:pt x="709" y="357"/>
                </a:cubicBezTo>
                <a:cubicBezTo>
                  <a:pt x="696" y="362"/>
                  <a:pt x="685" y="369"/>
                  <a:pt x="672" y="373"/>
                </a:cubicBezTo>
                <a:cubicBezTo>
                  <a:pt x="659" y="378"/>
                  <a:pt x="644" y="381"/>
                  <a:pt x="631" y="386"/>
                </a:cubicBezTo>
                <a:cubicBezTo>
                  <a:pt x="616" y="392"/>
                  <a:pt x="604" y="401"/>
                  <a:pt x="591" y="409"/>
                </a:cubicBezTo>
                <a:cubicBezTo>
                  <a:pt x="593" y="400"/>
                  <a:pt x="595" y="385"/>
                  <a:pt x="597" y="378"/>
                </a:cubicBezTo>
                <a:cubicBezTo>
                  <a:pt x="599" y="371"/>
                  <a:pt x="602" y="365"/>
                  <a:pt x="605" y="359"/>
                </a:cubicBezTo>
                <a:cubicBezTo>
                  <a:pt x="614" y="348"/>
                  <a:pt x="625" y="336"/>
                  <a:pt x="637" y="328"/>
                </a:cubicBezTo>
                <a:cubicBezTo>
                  <a:pt x="650" y="320"/>
                  <a:pt x="659" y="311"/>
                  <a:pt x="666" y="299"/>
                </a:cubicBezTo>
                <a:cubicBezTo>
                  <a:pt x="668" y="291"/>
                  <a:pt x="670" y="283"/>
                  <a:pt x="670" y="275"/>
                </a:cubicBezTo>
                <a:cubicBezTo>
                  <a:pt x="670" y="272"/>
                  <a:pt x="670" y="269"/>
                  <a:pt x="670" y="266"/>
                </a:cubicBezTo>
                <a:cubicBezTo>
                  <a:pt x="668" y="255"/>
                  <a:pt x="665" y="243"/>
                  <a:pt x="663" y="231"/>
                </a:cubicBezTo>
                <a:cubicBezTo>
                  <a:pt x="664" y="243"/>
                  <a:pt x="665" y="255"/>
                  <a:pt x="666" y="267"/>
                </a:cubicBezTo>
                <a:cubicBezTo>
                  <a:pt x="666" y="269"/>
                  <a:pt x="666" y="272"/>
                  <a:pt x="666" y="275"/>
                </a:cubicBezTo>
                <a:cubicBezTo>
                  <a:pt x="665" y="289"/>
                  <a:pt x="657" y="301"/>
                  <a:pt x="645" y="311"/>
                </a:cubicBezTo>
                <a:cubicBezTo>
                  <a:pt x="635" y="318"/>
                  <a:pt x="624" y="324"/>
                  <a:pt x="613" y="331"/>
                </a:cubicBezTo>
                <a:cubicBezTo>
                  <a:pt x="600" y="341"/>
                  <a:pt x="589" y="354"/>
                  <a:pt x="582" y="368"/>
                </a:cubicBezTo>
                <a:cubicBezTo>
                  <a:pt x="578" y="376"/>
                  <a:pt x="576" y="384"/>
                  <a:pt x="574" y="392"/>
                </a:cubicBezTo>
                <a:cubicBezTo>
                  <a:pt x="572" y="401"/>
                  <a:pt x="568" y="411"/>
                  <a:pt x="565" y="420"/>
                </a:cubicBezTo>
                <a:cubicBezTo>
                  <a:pt x="536" y="429"/>
                  <a:pt x="506" y="439"/>
                  <a:pt x="477" y="448"/>
                </a:cubicBezTo>
                <a:cubicBezTo>
                  <a:pt x="471" y="450"/>
                  <a:pt x="465" y="452"/>
                  <a:pt x="458" y="454"/>
                </a:cubicBezTo>
                <a:cubicBezTo>
                  <a:pt x="453" y="456"/>
                  <a:pt x="447" y="458"/>
                  <a:pt x="443" y="453"/>
                </a:cubicBezTo>
                <a:cubicBezTo>
                  <a:pt x="440" y="448"/>
                  <a:pt x="438" y="442"/>
                  <a:pt x="436" y="436"/>
                </a:cubicBezTo>
                <a:cubicBezTo>
                  <a:pt x="433" y="429"/>
                  <a:pt x="431" y="423"/>
                  <a:pt x="438" y="416"/>
                </a:cubicBezTo>
                <a:cubicBezTo>
                  <a:pt x="443" y="410"/>
                  <a:pt x="449" y="405"/>
                  <a:pt x="455" y="399"/>
                </a:cubicBezTo>
                <a:cubicBezTo>
                  <a:pt x="473" y="380"/>
                  <a:pt x="495" y="362"/>
                  <a:pt x="511" y="341"/>
                </a:cubicBezTo>
                <a:cubicBezTo>
                  <a:pt x="519" y="330"/>
                  <a:pt x="523" y="318"/>
                  <a:pt x="526" y="305"/>
                </a:cubicBezTo>
                <a:cubicBezTo>
                  <a:pt x="545" y="288"/>
                  <a:pt x="564" y="271"/>
                  <a:pt x="583" y="253"/>
                </a:cubicBezTo>
                <a:cubicBezTo>
                  <a:pt x="587" y="250"/>
                  <a:pt x="591" y="246"/>
                  <a:pt x="596" y="244"/>
                </a:cubicBezTo>
                <a:cubicBezTo>
                  <a:pt x="602" y="241"/>
                  <a:pt x="609" y="240"/>
                  <a:pt x="615" y="239"/>
                </a:cubicBezTo>
                <a:cubicBezTo>
                  <a:pt x="622" y="237"/>
                  <a:pt x="629" y="234"/>
                  <a:pt x="636" y="230"/>
                </a:cubicBezTo>
                <a:cubicBezTo>
                  <a:pt x="649" y="221"/>
                  <a:pt x="656" y="209"/>
                  <a:pt x="664" y="195"/>
                </a:cubicBezTo>
                <a:cubicBezTo>
                  <a:pt x="674" y="176"/>
                  <a:pt x="685" y="157"/>
                  <a:pt x="696" y="138"/>
                </a:cubicBezTo>
                <a:cubicBezTo>
                  <a:pt x="681" y="161"/>
                  <a:pt x="667" y="184"/>
                  <a:pt x="651" y="206"/>
                </a:cubicBezTo>
                <a:cubicBezTo>
                  <a:pt x="641" y="221"/>
                  <a:pt x="625" y="228"/>
                  <a:pt x="607" y="231"/>
                </a:cubicBezTo>
                <a:cubicBezTo>
                  <a:pt x="598" y="233"/>
                  <a:pt x="587" y="236"/>
                  <a:pt x="580" y="241"/>
                </a:cubicBezTo>
                <a:cubicBezTo>
                  <a:pt x="580" y="241"/>
                  <a:pt x="580" y="241"/>
                  <a:pt x="580" y="242"/>
                </a:cubicBezTo>
                <a:cubicBezTo>
                  <a:pt x="577" y="243"/>
                  <a:pt x="573" y="246"/>
                  <a:pt x="571" y="248"/>
                </a:cubicBezTo>
                <a:cubicBezTo>
                  <a:pt x="559" y="257"/>
                  <a:pt x="544" y="275"/>
                  <a:pt x="531" y="278"/>
                </a:cubicBezTo>
                <a:cubicBezTo>
                  <a:pt x="533" y="265"/>
                  <a:pt x="539" y="252"/>
                  <a:pt x="539" y="238"/>
                </a:cubicBezTo>
                <a:cubicBezTo>
                  <a:pt x="540" y="221"/>
                  <a:pt x="538" y="205"/>
                  <a:pt x="531" y="190"/>
                </a:cubicBezTo>
                <a:cubicBezTo>
                  <a:pt x="546" y="174"/>
                  <a:pt x="560" y="159"/>
                  <a:pt x="574" y="144"/>
                </a:cubicBezTo>
                <a:cubicBezTo>
                  <a:pt x="586" y="132"/>
                  <a:pt x="599" y="119"/>
                  <a:pt x="607" y="104"/>
                </a:cubicBezTo>
                <a:cubicBezTo>
                  <a:pt x="611" y="97"/>
                  <a:pt x="613" y="90"/>
                  <a:pt x="614" y="83"/>
                </a:cubicBezTo>
                <a:cubicBezTo>
                  <a:pt x="615" y="70"/>
                  <a:pt x="611" y="60"/>
                  <a:pt x="607" y="48"/>
                </a:cubicBezTo>
                <a:cubicBezTo>
                  <a:pt x="602" y="32"/>
                  <a:pt x="597" y="16"/>
                  <a:pt x="592" y="0"/>
                </a:cubicBezTo>
                <a:cubicBezTo>
                  <a:pt x="594" y="11"/>
                  <a:pt x="597" y="22"/>
                  <a:pt x="599" y="33"/>
                </a:cubicBezTo>
                <a:cubicBezTo>
                  <a:pt x="604" y="52"/>
                  <a:pt x="611" y="70"/>
                  <a:pt x="605" y="89"/>
                </a:cubicBezTo>
                <a:cubicBezTo>
                  <a:pt x="605" y="89"/>
                  <a:pt x="605" y="90"/>
                  <a:pt x="605" y="90"/>
                </a:cubicBezTo>
                <a:cubicBezTo>
                  <a:pt x="599" y="103"/>
                  <a:pt x="590" y="113"/>
                  <a:pt x="580" y="122"/>
                </a:cubicBezTo>
                <a:cubicBezTo>
                  <a:pt x="561" y="139"/>
                  <a:pt x="542" y="156"/>
                  <a:pt x="524" y="173"/>
                </a:cubicBezTo>
                <a:cubicBezTo>
                  <a:pt x="522" y="169"/>
                  <a:pt x="519" y="164"/>
                  <a:pt x="517" y="159"/>
                </a:cubicBezTo>
                <a:cubicBezTo>
                  <a:pt x="502" y="132"/>
                  <a:pt x="468" y="118"/>
                  <a:pt x="455" y="89"/>
                </a:cubicBezTo>
                <a:cubicBezTo>
                  <a:pt x="444" y="66"/>
                  <a:pt x="433" y="43"/>
                  <a:pt x="422" y="19"/>
                </a:cubicBezTo>
                <a:cubicBezTo>
                  <a:pt x="432" y="46"/>
                  <a:pt x="441" y="73"/>
                  <a:pt x="453" y="99"/>
                </a:cubicBezTo>
                <a:cubicBezTo>
                  <a:pt x="453" y="100"/>
                  <a:pt x="454" y="101"/>
                  <a:pt x="454" y="102"/>
                </a:cubicBezTo>
                <a:cubicBezTo>
                  <a:pt x="468" y="125"/>
                  <a:pt x="494" y="140"/>
                  <a:pt x="505" y="164"/>
                </a:cubicBezTo>
                <a:cubicBezTo>
                  <a:pt x="510" y="178"/>
                  <a:pt x="515" y="191"/>
                  <a:pt x="520" y="204"/>
                </a:cubicBezTo>
                <a:cubicBezTo>
                  <a:pt x="528" y="239"/>
                  <a:pt x="515" y="276"/>
                  <a:pt x="498" y="307"/>
                </a:cubicBezTo>
                <a:cubicBezTo>
                  <a:pt x="481" y="339"/>
                  <a:pt x="453" y="363"/>
                  <a:pt x="423" y="385"/>
                </a:cubicBezTo>
                <a:cubicBezTo>
                  <a:pt x="420" y="387"/>
                  <a:pt x="417" y="389"/>
                  <a:pt x="413" y="388"/>
                </a:cubicBezTo>
                <a:cubicBezTo>
                  <a:pt x="409" y="387"/>
                  <a:pt x="406" y="384"/>
                  <a:pt x="404" y="382"/>
                </a:cubicBezTo>
                <a:cubicBezTo>
                  <a:pt x="384" y="360"/>
                  <a:pt x="366" y="340"/>
                  <a:pt x="373" y="311"/>
                </a:cubicBezTo>
                <a:cubicBezTo>
                  <a:pt x="375" y="298"/>
                  <a:pt x="381" y="287"/>
                  <a:pt x="387" y="276"/>
                </a:cubicBezTo>
                <a:cubicBezTo>
                  <a:pt x="393" y="266"/>
                  <a:pt x="395" y="257"/>
                  <a:pt x="395" y="245"/>
                </a:cubicBezTo>
                <a:cubicBezTo>
                  <a:pt x="395" y="233"/>
                  <a:pt x="390" y="220"/>
                  <a:pt x="386" y="208"/>
                </a:cubicBezTo>
                <a:cubicBezTo>
                  <a:pt x="384" y="203"/>
                  <a:pt x="382" y="198"/>
                  <a:pt x="381" y="193"/>
                </a:cubicBezTo>
                <a:cubicBezTo>
                  <a:pt x="381" y="197"/>
                  <a:pt x="382" y="202"/>
                  <a:pt x="383" y="207"/>
                </a:cubicBezTo>
                <a:cubicBezTo>
                  <a:pt x="385" y="219"/>
                  <a:pt x="389" y="232"/>
                  <a:pt x="387" y="245"/>
                </a:cubicBezTo>
                <a:cubicBezTo>
                  <a:pt x="386" y="248"/>
                  <a:pt x="385" y="250"/>
                  <a:pt x="385" y="253"/>
                </a:cubicBezTo>
                <a:cubicBezTo>
                  <a:pt x="382" y="263"/>
                  <a:pt x="375" y="272"/>
                  <a:pt x="369" y="281"/>
                </a:cubicBezTo>
                <a:cubicBezTo>
                  <a:pt x="368" y="283"/>
                  <a:pt x="356" y="262"/>
                  <a:pt x="356" y="260"/>
                </a:cubicBezTo>
                <a:cubicBezTo>
                  <a:pt x="352" y="253"/>
                  <a:pt x="349" y="243"/>
                  <a:pt x="344" y="237"/>
                </a:cubicBezTo>
                <a:cubicBezTo>
                  <a:pt x="331" y="220"/>
                  <a:pt x="309" y="214"/>
                  <a:pt x="290" y="205"/>
                </a:cubicBezTo>
                <a:cubicBezTo>
                  <a:pt x="281" y="200"/>
                  <a:pt x="274" y="195"/>
                  <a:pt x="268" y="187"/>
                </a:cubicBezTo>
                <a:cubicBezTo>
                  <a:pt x="260" y="177"/>
                  <a:pt x="254" y="164"/>
                  <a:pt x="247" y="153"/>
                </a:cubicBezTo>
                <a:cubicBezTo>
                  <a:pt x="237" y="137"/>
                  <a:pt x="228" y="121"/>
                  <a:pt x="218" y="106"/>
                </a:cubicBezTo>
                <a:cubicBezTo>
                  <a:pt x="232" y="132"/>
                  <a:pt x="246" y="159"/>
                  <a:pt x="259" y="186"/>
                </a:cubicBezTo>
                <a:cubicBezTo>
                  <a:pt x="266" y="197"/>
                  <a:pt x="273" y="205"/>
                  <a:pt x="285" y="212"/>
                </a:cubicBezTo>
                <a:cubicBezTo>
                  <a:pt x="304" y="222"/>
                  <a:pt x="327" y="230"/>
                  <a:pt x="337" y="250"/>
                </a:cubicBezTo>
                <a:cubicBezTo>
                  <a:pt x="342" y="258"/>
                  <a:pt x="343" y="267"/>
                  <a:pt x="346" y="276"/>
                </a:cubicBezTo>
                <a:cubicBezTo>
                  <a:pt x="349" y="285"/>
                  <a:pt x="355" y="293"/>
                  <a:pt x="354" y="302"/>
                </a:cubicBezTo>
                <a:cubicBezTo>
                  <a:pt x="354" y="309"/>
                  <a:pt x="349" y="316"/>
                  <a:pt x="348" y="323"/>
                </a:cubicBezTo>
                <a:cubicBezTo>
                  <a:pt x="346" y="330"/>
                  <a:pt x="346" y="338"/>
                  <a:pt x="348" y="345"/>
                </a:cubicBezTo>
                <a:cubicBezTo>
                  <a:pt x="350" y="354"/>
                  <a:pt x="353" y="363"/>
                  <a:pt x="359" y="371"/>
                </a:cubicBezTo>
                <a:cubicBezTo>
                  <a:pt x="338" y="356"/>
                  <a:pt x="318" y="342"/>
                  <a:pt x="298" y="326"/>
                </a:cubicBezTo>
                <a:cubicBezTo>
                  <a:pt x="282" y="312"/>
                  <a:pt x="265" y="298"/>
                  <a:pt x="249" y="285"/>
                </a:cubicBezTo>
                <a:cubicBezTo>
                  <a:pt x="234" y="273"/>
                  <a:pt x="215" y="262"/>
                  <a:pt x="206" y="247"/>
                </a:cubicBezTo>
                <a:cubicBezTo>
                  <a:pt x="197" y="234"/>
                  <a:pt x="193" y="218"/>
                  <a:pt x="187" y="205"/>
                </a:cubicBezTo>
                <a:cubicBezTo>
                  <a:pt x="179" y="187"/>
                  <a:pt x="172" y="169"/>
                  <a:pt x="164" y="152"/>
                </a:cubicBezTo>
                <a:cubicBezTo>
                  <a:pt x="168" y="165"/>
                  <a:pt x="172" y="178"/>
                  <a:pt x="176" y="190"/>
                </a:cubicBezTo>
                <a:cubicBezTo>
                  <a:pt x="179" y="201"/>
                  <a:pt x="183" y="213"/>
                  <a:pt x="186" y="224"/>
                </a:cubicBezTo>
                <a:cubicBezTo>
                  <a:pt x="190" y="236"/>
                  <a:pt x="192" y="248"/>
                  <a:pt x="199" y="258"/>
                </a:cubicBezTo>
                <a:cubicBezTo>
                  <a:pt x="188" y="253"/>
                  <a:pt x="177" y="248"/>
                  <a:pt x="166" y="244"/>
                </a:cubicBezTo>
                <a:cubicBezTo>
                  <a:pt x="165" y="243"/>
                  <a:pt x="160" y="240"/>
                  <a:pt x="157" y="239"/>
                </a:cubicBezTo>
                <a:cubicBezTo>
                  <a:pt x="142" y="226"/>
                  <a:pt x="129" y="212"/>
                  <a:pt x="115" y="199"/>
                </a:cubicBezTo>
                <a:cubicBezTo>
                  <a:pt x="126" y="213"/>
                  <a:pt x="137" y="229"/>
                  <a:pt x="151" y="242"/>
                </a:cubicBezTo>
                <a:cubicBezTo>
                  <a:pt x="153" y="244"/>
                  <a:pt x="155" y="245"/>
                  <a:pt x="156" y="247"/>
                </a:cubicBezTo>
                <a:cubicBezTo>
                  <a:pt x="167" y="254"/>
                  <a:pt x="178" y="260"/>
                  <a:pt x="189" y="267"/>
                </a:cubicBezTo>
                <a:cubicBezTo>
                  <a:pt x="203" y="275"/>
                  <a:pt x="216" y="282"/>
                  <a:pt x="229" y="290"/>
                </a:cubicBezTo>
                <a:cubicBezTo>
                  <a:pt x="261" y="323"/>
                  <a:pt x="294" y="355"/>
                  <a:pt x="328" y="386"/>
                </a:cubicBezTo>
                <a:cubicBezTo>
                  <a:pt x="335" y="391"/>
                  <a:pt x="344" y="398"/>
                  <a:pt x="348" y="405"/>
                </a:cubicBezTo>
                <a:cubicBezTo>
                  <a:pt x="350" y="408"/>
                  <a:pt x="351" y="412"/>
                  <a:pt x="353" y="416"/>
                </a:cubicBezTo>
                <a:cubicBezTo>
                  <a:pt x="356" y="424"/>
                  <a:pt x="359" y="433"/>
                  <a:pt x="362" y="442"/>
                </a:cubicBezTo>
                <a:cubicBezTo>
                  <a:pt x="316" y="418"/>
                  <a:pt x="270" y="395"/>
                  <a:pt x="227" y="369"/>
                </a:cubicBezTo>
                <a:cubicBezTo>
                  <a:pt x="221" y="365"/>
                  <a:pt x="217" y="359"/>
                  <a:pt x="214" y="354"/>
                </a:cubicBezTo>
                <a:cubicBezTo>
                  <a:pt x="209" y="347"/>
                  <a:pt x="204" y="341"/>
                  <a:pt x="199" y="336"/>
                </a:cubicBezTo>
                <a:cubicBezTo>
                  <a:pt x="189" y="327"/>
                  <a:pt x="177" y="319"/>
                  <a:pt x="164" y="314"/>
                </a:cubicBezTo>
                <a:cubicBezTo>
                  <a:pt x="150" y="309"/>
                  <a:pt x="134" y="306"/>
                  <a:pt x="119" y="301"/>
                </a:cubicBezTo>
                <a:cubicBezTo>
                  <a:pt x="103" y="294"/>
                  <a:pt x="86" y="289"/>
                  <a:pt x="70" y="283"/>
                </a:cubicBezTo>
                <a:cubicBezTo>
                  <a:pt x="59" y="280"/>
                  <a:pt x="48" y="277"/>
                  <a:pt x="41" y="269"/>
                </a:cubicBezTo>
                <a:cubicBezTo>
                  <a:pt x="33" y="260"/>
                  <a:pt x="27" y="249"/>
                  <a:pt x="21" y="239"/>
                </a:cubicBezTo>
                <a:cubicBezTo>
                  <a:pt x="14" y="228"/>
                  <a:pt x="6" y="217"/>
                  <a:pt x="0" y="205"/>
                </a:cubicBezTo>
                <a:cubicBezTo>
                  <a:pt x="5" y="216"/>
                  <a:pt x="11" y="226"/>
                  <a:pt x="17" y="236"/>
                </a:cubicBezTo>
                <a:cubicBezTo>
                  <a:pt x="23" y="247"/>
                  <a:pt x="28" y="260"/>
                  <a:pt x="37" y="271"/>
                </a:cubicBezTo>
                <a:cubicBezTo>
                  <a:pt x="48" y="284"/>
                  <a:pt x="64" y="288"/>
                  <a:pt x="80" y="294"/>
                </a:cubicBezTo>
                <a:cubicBezTo>
                  <a:pt x="95" y="300"/>
                  <a:pt x="109" y="306"/>
                  <a:pt x="124" y="312"/>
                </a:cubicBezTo>
                <a:cubicBezTo>
                  <a:pt x="138" y="317"/>
                  <a:pt x="152" y="323"/>
                  <a:pt x="166" y="328"/>
                </a:cubicBezTo>
                <a:cubicBezTo>
                  <a:pt x="175" y="332"/>
                  <a:pt x="181" y="338"/>
                  <a:pt x="187" y="345"/>
                </a:cubicBezTo>
                <a:cubicBezTo>
                  <a:pt x="168" y="336"/>
                  <a:pt x="149" y="338"/>
                  <a:pt x="129" y="339"/>
                </a:cubicBezTo>
                <a:cubicBezTo>
                  <a:pt x="116" y="339"/>
                  <a:pt x="102" y="340"/>
                  <a:pt x="89" y="341"/>
                </a:cubicBezTo>
                <a:cubicBezTo>
                  <a:pt x="104" y="341"/>
                  <a:pt x="119" y="342"/>
                  <a:pt x="134" y="343"/>
                </a:cubicBezTo>
                <a:cubicBezTo>
                  <a:pt x="146" y="343"/>
                  <a:pt x="159" y="343"/>
                  <a:pt x="171" y="348"/>
                </a:cubicBezTo>
                <a:cubicBezTo>
                  <a:pt x="176" y="350"/>
                  <a:pt x="180" y="352"/>
                  <a:pt x="184" y="355"/>
                </a:cubicBezTo>
                <a:cubicBezTo>
                  <a:pt x="192" y="360"/>
                  <a:pt x="201" y="367"/>
                  <a:pt x="209" y="373"/>
                </a:cubicBezTo>
                <a:cubicBezTo>
                  <a:pt x="209" y="373"/>
                  <a:pt x="209" y="373"/>
                  <a:pt x="209" y="373"/>
                </a:cubicBezTo>
                <a:cubicBezTo>
                  <a:pt x="173" y="379"/>
                  <a:pt x="138" y="386"/>
                  <a:pt x="102" y="391"/>
                </a:cubicBezTo>
                <a:cubicBezTo>
                  <a:pt x="92" y="392"/>
                  <a:pt x="82" y="394"/>
                  <a:pt x="72" y="395"/>
                </a:cubicBezTo>
                <a:cubicBezTo>
                  <a:pt x="62" y="397"/>
                  <a:pt x="54" y="400"/>
                  <a:pt x="44" y="402"/>
                </a:cubicBezTo>
                <a:cubicBezTo>
                  <a:pt x="29" y="406"/>
                  <a:pt x="14" y="403"/>
                  <a:pt x="0" y="396"/>
                </a:cubicBezTo>
                <a:cubicBezTo>
                  <a:pt x="16" y="406"/>
                  <a:pt x="32" y="408"/>
                  <a:pt x="50" y="405"/>
                </a:cubicBezTo>
                <a:cubicBezTo>
                  <a:pt x="76" y="401"/>
                  <a:pt x="101" y="398"/>
                  <a:pt x="127" y="395"/>
                </a:cubicBezTo>
                <a:cubicBezTo>
                  <a:pt x="151" y="394"/>
                  <a:pt x="175" y="392"/>
                  <a:pt x="199" y="390"/>
                </a:cubicBezTo>
                <a:cubicBezTo>
                  <a:pt x="206" y="389"/>
                  <a:pt x="213" y="389"/>
                  <a:pt x="220" y="388"/>
                </a:cubicBezTo>
                <a:cubicBezTo>
                  <a:pt x="222" y="388"/>
                  <a:pt x="227" y="388"/>
                  <a:pt x="227" y="387"/>
                </a:cubicBezTo>
                <a:cubicBezTo>
                  <a:pt x="275" y="422"/>
                  <a:pt x="326" y="454"/>
                  <a:pt x="376" y="487"/>
                </a:cubicBezTo>
                <a:cubicBezTo>
                  <a:pt x="387" y="494"/>
                  <a:pt x="384" y="508"/>
                  <a:pt x="383" y="519"/>
                </a:cubicBezTo>
                <a:cubicBezTo>
                  <a:pt x="382" y="535"/>
                  <a:pt x="381" y="551"/>
                  <a:pt x="380" y="567"/>
                </a:cubicBezTo>
                <a:cubicBezTo>
                  <a:pt x="379" y="579"/>
                  <a:pt x="379" y="591"/>
                  <a:pt x="378" y="603"/>
                </a:cubicBezTo>
                <a:cubicBezTo>
                  <a:pt x="377" y="611"/>
                  <a:pt x="375" y="618"/>
                  <a:pt x="372" y="624"/>
                </a:cubicBezTo>
                <a:cubicBezTo>
                  <a:pt x="364" y="641"/>
                  <a:pt x="345" y="651"/>
                  <a:pt x="326" y="651"/>
                </a:cubicBezTo>
                <a:cubicBezTo>
                  <a:pt x="275" y="651"/>
                  <a:pt x="275" y="651"/>
                  <a:pt x="275" y="651"/>
                </a:cubicBezTo>
                <a:cubicBezTo>
                  <a:pt x="275" y="725"/>
                  <a:pt x="339" y="785"/>
                  <a:pt x="418" y="785"/>
                </a:cubicBezTo>
                <a:cubicBezTo>
                  <a:pt x="497" y="785"/>
                  <a:pt x="561" y="725"/>
                  <a:pt x="561" y="651"/>
                </a:cubicBezTo>
                <a:cubicBezTo>
                  <a:pt x="501" y="651"/>
                  <a:pt x="501" y="651"/>
                  <a:pt x="501" y="651"/>
                </a:cubicBezTo>
                <a:cubicBezTo>
                  <a:pt x="474" y="651"/>
                  <a:pt x="451" y="631"/>
                  <a:pt x="450" y="606"/>
                </a:cubicBezTo>
                <a:cubicBezTo>
                  <a:pt x="450" y="604"/>
                  <a:pt x="450" y="603"/>
                  <a:pt x="450" y="601"/>
                </a:cubicBezTo>
                <a:cubicBezTo>
                  <a:pt x="451" y="588"/>
                  <a:pt x="452" y="574"/>
                  <a:pt x="453" y="561"/>
                </a:cubicBezTo>
                <a:cubicBezTo>
                  <a:pt x="454" y="546"/>
                  <a:pt x="455" y="532"/>
                  <a:pt x="456" y="518"/>
                </a:cubicBezTo>
                <a:cubicBezTo>
                  <a:pt x="456" y="515"/>
                  <a:pt x="456" y="512"/>
                  <a:pt x="456" y="509"/>
                </a:cubicBezTo>
                <a:cubicBezTo>
                  <a:pt x="457" y="504"/>
                  <a:pt x="455" y="498"/>
                  <a:pt x="456" y="493"/>
                </a:cubicBezTo>
                <a:cubicBezTo>
                  <a:pt x="458" y="487"/>
                  <a:pt x="466" y="485"/>
                  <a:pt x="471" y="483"/>
                </a:cubicBezTo>
                <a:cubicBezTo>
                  <a:pt x="503" y="470"/>
                  <a:pt x="535" y="457"/>
                  <a:pt x="567" y="444"/>
                </a:cubicBezTo>
                <a:cubicBezTo>
                  <a:pt x="574" y="441"/>
                  <a:pt x="581" y="438"/>
                  <a:pt x="588" y="435"/>
                </a:cubicBezTo>
                <a:cubicBezTo>
                  <a:pt x="595" y="431"/>
                  <a:pt x="601" y="426"/>
                  <a:pt x="607" y="422"/>
                </a:cubicBezTo>
                <a:cubicBezTo>
                  <a:pt x="619" y="414"/>
                  <a:pt x="632" y="417"/>
                  <a:pt x="645" y="416"/>
                </a:cubicBezTo>
                <a:cubicBezTo>
                  <a:pt x="658" y="416"/>
                  <a:pt x="671" y="416"/>
                  <a:pt x="684" y="415"/>
                </a:cubicBezTo>
                <a:cubicBezTo>
                  <a:pt x="710" y="415"/>
                  <a:pt x="735" y="414"/>
                  <a:pt x="761" y="413"/>
                </a:cubicBezTo>
                <a:cubicBezTo>
                  <a:pt x="774" y="413"/>
                  <a:pt x="788" y="411"/>
                  <a:pt x="799" y="403"/>
                </a:cubicBezTo>
                <a:cubicBezTo>
                  <a:pt x="813" y="393"/>
                  <a:pt x="828" y="382"/>
                  <a:pt x="841" y="370"/>
                </a:cubicBezTo>
                <a:cubicBezTo>
                  <a:pt x="856" y="352"/>
                  <a:pt x="859" y="327"/>
                  <a:pt x="865" y="305"/>
                </a:cubicBezTo>
                <a:cubicBezTo>
                  <a:pt x="864" y="308"/>
                  <a:pt x="863" y="312"/>
                  <a:pt x="861" y="315"/>
                </a:cubicBezTo>
                <a:close/>
              </a:path>
            </a:pathLst>
          </a:custGeom>
          <a:solidFill>
            <a:srgbClr val="D8DA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6">
            <a:extLst>
              <a:ext uri="{FF2B5EF4-FFF2-40B4-BE49-F238E27FC236}">
                <a16:creationId xmlns:a16="http://schemas.microsoft.com/office/drawing/2014/main" id="{D5719322-C437-5C1A-91A7-C8454FBB89D7}"/>
              </a:ext>
            </a:extLst>
          </p:cNvPr>
          <p:cNvSpPr txBox="1"/>
          <p:nvPr/>
        </p:nvSpPr>
        <p:spPr>
          <a:xfrm>
            <a:off x="544694" y="2903534"/>
            <a:ext cx="616090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092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production and business of local OCOP products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1F8196-7FD6-2A43-356C-5FCB8C7446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912"/>
            <a:ext cx="11430000" cy="600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id="{5DE78DCB-B21C-41E0-83AB-41CE0846B76C}"/>
              </a:ext>
            </a:extLst>
          </p:cNvPr>
          <p:cNvSpPr txBox="1"/>
          <p:nvPr/>
        </p:nvSpPr>
        <p:spPr>
          <a:xfrm>
            <a:off x="5129310" y="3858645"/>
            <a:ext cx="616090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OCOP: One Commune One Product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4414F45D-804F-7807-9403-F7429EF6C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11" y="6479691"/>
            <a:ext cx="8572500" cy="361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BCC59D-0812-9CE8-8365-5A3D4A329B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950" y="3339855"/>
            <a:ext cx="2475266" cy="241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531197" flipH="1" flipV="1">
            <a:off x="-3667384" y="6936717"/>
            <a:ext cx="9942740" cy="8080736"/>
          </a:xfrm>
          <a:prstGeom prst="rect">
            <a:avLst/>
          </a:prstGeom>
        </p:spPr>
      </p:pic>
      <p:sp>
        <p:nvSpPr>
          <p:cNvPr id="6" name="AutoShape 4"/>
          <p:cNvSpPr/>
          <p:nvPr/>
        </p:nvSpPr>
        <p:spPr>
          <a:xfrm>
            <a:off x="4298579" y="2315255"/>
            <a:ext cx="1846610" cy="0"/>
          </a:xfrm>
          <a:prstGeom prst="line">
            <a:avLst/>
          </a:prstGeom>
          <a:ln w="85725" cap="rnd">
            <a:solidFill>
              <a:srgbClr val="28303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17"/>
          <p:cNvSpPr txBox="1"/>
          <p:nvPr/>
        </p:nvSpPr>
        <p:spPr>
          <a:xfrm>
            <a:off x="118159" y="1087733"/>
            <a:ext cx="1089646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solidFill>
                  <a:srgbClr val="09202E"/>
                </a:solidFill>
                <a:latin typeface="Droid Serif Bold"/>
              </a:rPr>
              <a:t>Situations</a:t>
            </a:r>
          </a:p>
        </p:txBody>
      </p:sp>
      <p:sp>
        <p:nvSpPr>
          <p:cNvPr id="8" name="TextBox 15"/>
          <p:cNvSpPr txBox="1"/>
          <p:nvPr/>
        </p:nvSpPr>
        <p:spPr>
          <a:xfrm>
            <a:off x="2267488" y="6014807"/>
            <a:ext cx="4659222" cy="440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6"/>
              </a:lnSpc>
            </a:pPr>
            <a:r>
              <a:rPr lang="en-US" sz="4400" b="1" dirty="0">
                <a:solidFill>
                  <a:srgbClr val="09202E"/>
                </a:solidFill>
                <a:latin typeface="Times New Roman" pitchFamily="18" charset="0"/>
                <a:cs typeface="Times New Roman" pitchFamily="18" charset="0"/>
              </a:rPr>
              <a:t>149</a:t>
            </a:r>
          </a:p>
        </p:txBody>
      </p:sp>
      <p:sp>
        <p:nvSpPr>
          <p:cNvPr id="14" name="TextBox 15"/>
          <p:cNvSpPr txBox="1"/>
          <p:nvPr/>
        </p:nvSpPr>
        <p:spPr>
          <a:xfrm>
            <a:off x="8144358" y="5972658"/>
            <a:ext cx="4139675" cy="452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6"/>
              </a:lnSpc>
            </a:pPr>
            <a:r>
              <a:rPr lang="en-US" sz="4800" b="1" dirty="0">
                <a:solidFill>
                  <a:srgbClr val="09202E"/>
                </a:solidFill>
                <a:latin typeface="Times New Roman" pitchFamily="18" charset="0"/>
                <a:cs typeface="Times New Roman" pitchFamily="18" charset="0"/>
              </a:rPr>
              <a:t>41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3802EF-5ADF-46FF-A51A-7512C6D4490B}"/>
              </a:ext>
            </a:extLst>
          </p:cNvPr>
          <p:cNvGrpSpPr/>
          <p:nvPr/>
        </p:nvGrpSpPr>
        <p:grpSpPr>
          <a:xfrm>
            <a:off x="14546882" y="7558174"/>
            <a:ext cx="608996" cy="591606"/>
            <a:chOff x="4427538" y="3192463"/>
            <a:chExt cx="823913" cy="825500"/>
          </a:xfrm>
          <a:solidFill>
            <a:schemeClr val="accent3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6" name="Oval 23">
              <a:extLst>
                <a:ext uri="{FF2B5EF4-FFF2-40B4-BE49-F238E27FC236}">
                  <a16:creationId xmlns:a16="http://schemas.microsoft.com/office/drawing/2014/main" id="{6242D6ED-1D2F-4F23-BDD1-FBBDFEBAC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3301" y="3825875"/>
              <a:ext cx="57150" cy="571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Rectangle 24">
              <a:extLst>
                <a:ext uri="{FF2B5EF4-FFF2-40B4-BE49-F238E27FC236}">
                  <a16:creationId xmlns:a16="http://schemas.microsoft.com/office/drawing/2014/main" id="{82C83A20-F064-426B-9587-F7080A352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4726" y="3352800"/>
              <a:ext cx="115888" cy="15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0CDC14E6-AC76-4FEB-9A69-8A4F77575A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7538" y="3192463"/>
              <a:ext cx="823913" cy="825500"/>
            </a:xfrm>
            <a:custGeom>
              <a:avLst/>
              <a:gdLst>
                <a:gd name="T0" fmla="*/ 143 w 286"/>
                <a:gd name="T1" fmla="*/ 0 h 287"/>
                <a:gd name="T2" fmla="*/ 0 w 286"/>
                <a:gd name="T3" fmla="*/ 143 h 287"/>
                <a:gd name="T4" fmla="*/ 143 w 286"/>
                <a:gd name="T5" fmla="*/ 287 h 287"/>
                <a:gd name="T6" fmla="*/ 286 w 286"/>
                <a:gd name="T7" fmla="*/ 143 h 287"/>
                <a:gd name="T8" fmla="*/ 143 w 286"/>
                <a:gd name="T9" fmla="*/ 0 h 287"/>
                <a:gd name="T10" fmla="*/ 201 w 286"/>
                <a:gd name="T11" fmla="*/ 234 h 287"/>
                <a:gd name="T12" fmla="*/ 187 w 286"/>
                <a:gd name="T13" fmla="*/ 248 h 287"/>
                <a:gd name="T14" fmla="*/ 101 w 286"/>
                <a:gd name="T15" fmla="*/ 248 h 287"/>
                <a:gd name="T16" fmla="*/ 87 w 286"/>
                <a:gd name="T17" fmla="*/ 234 h 287"/>
                <a:gd name="T18" fmla="*/ 87 w 286"/>
                <a:gd name="T19" fmla="*/ 60 h 287"/>
                <a:gd name="T20" fmla="*/ 101 w 286"/>
                <a:gd name="T21" fmla="*/ 46 h 287"/>
                <a:gd name="T22" fmla="*/ 187 w 286"/>
                <a:gd name="T23" fmla="*/ 46 h 287"/>
                <a:gd name="T24" fmla="*/ 201 w 286"/>
                <a:gd name="T25" fmla="*/ 60 h 287"/>
                <a:gd name="T26" fmla="*/ 201 w 286"/>
                <a:gd name="T27" fmla="*/ 23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6" h="287">
                  <a:moveTo>
                    <a:pt x="143" y="0"/>
                  </a:moveTo>
                  <a:cubicBezTo>
                    <a:pt x="64" y="0"/>
                    <a:pt x="0" y="64"/>
                    <a:pt x="0" y="143"/>
                  </a:cubicBezTo>
                  <a:cubicBezTo>
                    <a:pt x="0" y="222"/>
                    <a:pt x="64" y="287"/>
                    <a:pt x="143" y="287"/>
                  </a:cubicBezTo>
                  <a:cubicBezTo>
                    <a:pt x="222" y="287"/>
                    <a:pt x="286" y="222"/>
                    <a:pt x="286" y="143"/>
                  </a:cubicBezTo>
                  <a:cubicBezTo>
                    <a:pt x="286" y="64"/>
                    <a:pt x="222" y="0"/>
                    <a:pt x="143" y="0"/>
                  </a:cubicBezTo>
                  <a:close/>
                  <a:moveTo>
                    <a:pt x="201" y="234"/>
                  </a:moveTo>
                  <a:cubicBezTo>
                    <a:pt x="201" y="242"/>
                    <a:pt x="195" y="248"/>
                    <a:pt x="187" y="248"/>
                  </a:cubicBezTo>
                  <a:cubicBezTo>
                    <a:pt x="101" y="248"/>
                    <a:pt x="101" y="248"/>
                    <a:pt x="101" y="248"/>
                  </a:cubicBezTo>
                  <a:cubicBezTo>
                    <a:pt x="93" y="248"/>
                    <a:pt x="87" y="242"/>
                    <a:pt x="87" y="234"/>
                  </a:cubicBezTo>
                  <a:cubicBezTo>
                    <a:pt x="87" y="60"/>
                    <a:pt x="87" y="60"/>
                    <a:pt x="87" y="60"/>
                  </a:cubicBezTo>
                  <a:cubicBezTo>
                    <a:pt x="87" y="52"/>
                    <a:pt x="93" y="46"/>
                    <a:pt x="101" y="46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95" y="46"/>
                    <a:pt x="201" y="52"/>
                    <a:pt x="201" y="60"/>
                  </a:cubicBezTo>
                  <a:lnTo>
                    <a:pt x="201" y="2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9" name="Oval 26">
              <a:extLst>
                <a:ext uri="{FF2B5EF4-FFF2-40B4-BE49-F238E27FC236}">
                  <a16:creationId xmlns:a16="http://schemas.microsoft.com/office/drawing/2014/main" id="{D88BD9AE-D856-4F8F-AB48-1D0843082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6013" y="3351213"/>
              <a:ext cx="22225" cy="190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42C5A8B9-4ACF-4A29-BF6B-CB3F83D04C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0113" y="3397250"/>
              <a:ext cx="265113" cy="400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7C1334-C82A-4036-84C7-6987DA7F50E8}"/>
              </a:ext>
            </a:extLst>
          </p:cNvPr>
          <p:cNvGrpSpPr/>
          <p:nvPr/>
        </p:nvGrpSpPr>
        <p:grpSpPr>
          <a:xfrm>
            <a:off x="14498773" y="9074731"/>
            <a:ext cx="756845" cy="736094"/>
            <a:chOff x="4362451" y="5308600"/>
            <a:chExt cx="1023938" cy="1027113"/>
          </a:xfrm>
          <a:solidFill>
            <a:schemeClr val="accent5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22" name="Freeform 29">
              <a:extLst>
                <a:ext uri="{FF2B5EF4-FFF2-40B4-BE49-F238E27FC236}">
                  <a16:creationId xmlns:a16="http://schemas.microsoft.com/office/drawing/2014/main" id="{62F8398C-B4AC-49D7-B34D-5E3658FE25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2451" y="5308600"/>
              <a:ext cx="1023938" cy="1027113"/>
            </a:xfrm>
            <a:custGeom>
              <a:avLst/>
              <a:gdLst>
                <a:gd name="T0" fmla="*/ 178 w 356"/>
                <a:gd name="T1" fmla="*/ 0 h 357"/>
                <a:gd name="T2" fmla="*/ 0 w 356"/>
                <a:gd name="T3" fmla="*/ 179 h 357"/>
                <a:gd name="T4" fmla="*/ 178 w 356"/>
                <a:gd name="T5" fmla="*/ 357 h 357"/>
                <a:gd name="T6" fmla="*/ 356 w 356"/>
                <a:gd name="T7" fmla="*/ 179 h 357"/>
                <a:gd name="T8" fmla="*/ 178 w 356"/>
                <a:gd name="T9" fmla="*/ 0 h 357"/>
                <a:gd name="T10" fmla="*/ 276 w 356"/>
                <a:gd name="T11" fmla="*/ 268 h 357"/>
                <a:gd name="T12" fmla="*/ 80 w 356"/>
                <a:gd name="T13" fmla="*/ 268 h 357"/>
                <a:gd name="T14" fmla="*/ 80 w 356"/>
                <a:gd name="T15" fmla="*/ 190 h 357"/>
                <a:gd name="T16" fmla="*/ 148 w 356"/>
                <a:gd name="T17" fmla="*/ 190 h 357"/>
                <a:gd name="T18" fmla="*/ 148 w 356"/>
                <a:gd name="T19" fmla="*/ 210 h 357"/>
                <a:gd name="T20" fmla="*/ 148 w 356"/>
                <a:gd name="T21" fmla="*/ 224 h 357"/>
                <a:gd name="T22" fmla="*/ 208 w 356"/>
                <a:gd name="T23" fmla="*/ 224 h 357"/>
                <a:gd name="T24" fmla="*/ 208 w 356"/>
                <a:gd name="T25" fmla="*/ 224 h 357"/>
                <a:gd name="T26" fmla="*/ 208 w 356"/>
                <a:gd name="T27" fmla="*/ 210 h 357"/>
                <a:gd name="T28" fmla="*/ 208 w 356"/>
                <a:gd name="T29" fmla="*/ 190 h 357"/>
                <a:gd name="T30" fmla="*/ 276 w 356"/>
                <a:gd name="T31" fmla="*/ 190 h 357"/>
                <a:gd name="T32" fmla="*/ 276 w 356"/>
                <a:gd name="T33" fmla="*/ 268 h 357"/>
                <a:gd name="T34" fmla="*/ 276 w 356"/>
                <a:gd name="T35" fmla="*/ 176 h 357"/>
                <a:gd name="T36" fmla="*/ 194 w 356"/>
                <a:gd name="T37" fmla="*/ 176 h 357"/>
                <a:gd name="T38" fmla="*/ 194 w 356"/>
                <a:gd name="T39" fmla="*/ 176 h 357"/>
                <a:gd name="T40" fmla="*/ 194 w 356"/>
                <a:gd name="T41" fmla="*/ 176 h 357"/>
                <a:gd name="T42" fmla="*/ 194 w 356"/>
                <a:gd name="T43" fmla="*/ 210 h 357"/>
                <a:gd name="T44" fmla="*/ 162 w 356"/>
                <a:gd name="T45" fmla="*/ 210 h 357"/>
                <a:gd name="T46" fmla="*/ 162 w 356"/>
                <a:gd name="T47" fmla="*/ 176 h 357"/>
                <a:gd name="T48" fmla="*/ 162 w 356"/>
                <a:gd name="T49" fmla="*/ 176 h 357"/>
                <a:gd name="T50" fmla="*/ 80 w 356"/>
                <a:gd name="T51" fmla="*/ 176 h 357"/>
                <a:gd name="T52" fmla="*/ 80 w 356"/>
                <a:gd name="T53" fmla="*/ 121 h 357"/>
                <a:gd name="T54" fmla="*/ 139 w 356"/>
                <a:gd name="T55" fmla="*/ 121 h 357"/>
                <a:gd name="T56" fmla="*/ 139 w 356"/>
                <a:gd name="T57" fmla="*/ 121 h 357"/>
                <a:gd name="T58" fmla="*/ 139 w 356"/>
                <a:gd name="T59" fmla="*/ 83 h 357"/>
                <a:gd name="T60" fmla="*/ 217 w 356"/>
                <a:gd name="T61" fmla="*/ 83 h 357"/>
                <a:gd name="T62" fmla="*/ 217 w 356"/>
                <a:gd name="T63" fmla="*/ 121 h 357"/>
                <a:gd name="T64" fmla="*/ 217 w 356"/>
                <a:gd name="T65" fmla="*/ 121 h 357"/>
                <a:gd name="T66" fmla="*/ 276 w 356"/>
                <a:gd name="T67" fmla="*/ 121 h 357"/>
                <a:gd name="T68" fmla="*/ 276 w 356"/>
                <a:gd name="T69" fmla="*/ 176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56" h="357">
                  <a:moveTo>
                    <a:pt x="178" y="0"/>
                  </a:moveTo>
                  <a:cubicBezTo>
                    <a:pt x="79" y="0"/>
                    <a:pt x="0" y="80"/>
                    <a:pt x="0" y="179"/>
                  </a:cubicBezTo>
                  <a:cubicBezTo>
                    <a:pt x="0" y="277"/>
                    <a:pt x="79" y="357"/>
                    <a:pt x="178" y="357"/>
                  </a:cubicBezTo>
                  <a:cubicBezTo>
                    <a:pt x="277" y="357"/>
                    <a:pt x="356" y="277"/>
                    <a:pt x="356" y="179"/>
                  </a:cubicBezTo>
                  <a:cubicBezTo>
                    <a:pt x="356" y="80"/>
                    <a:pt x="277" y="0"/>
                    <a:pt x="178" y="0"/>
                  </a:cubicBezTo>
                  <a:close/>
                  <a:moveTo>
                    <a:pt x="276" y="268"/>
                  </a:moveTo>
                  <a:cubicBezTo>
                    <a:pt x="80" y="268"/>
                    <a:pt x="80" y="268"/>
                    <a:pt x="80" y="268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148" y="190"/>
                    <a:pt x="148" y="190"/>
                    <a:pt x="148" y="190"/>
                  </a:cubicBezTo>
                  <a:cubicBezTo>
                    <a:pt x="148" y="210"/>
                    <a:pt x="148" y="210"/>
                    <a:pt x="148" y="210"/>
                  </a:cubicBezTo>
                  <a:cubicBezTo>
                    <a:pt x="148" y="224"/>
                    <a:pt x="148" y="224"/>
                    <a:pt x="148" y="224"/>
                  </a:cubicBezTo>
                  <a:cubicBezTo>
                    <a:pt x="208" y="224"/>
                    <a:pt x="208" y="224"/>
                    <a:pt x="208" y="224"/>
                  </a:cubicBezTo>
                  <a:cubicBezTo>
                    <a:pt x="208" y="224"/>
                    <a:pt x="208" y="224"/>
                    <a:pt x="208" y="224"/>
                  </a:cubicBezTo>
                  <a:cubicBezTo>
                    <a:pt x="208" y="210"/>
                    <a:pt x="208" y="210"/>
                    <a:pt x="208" y="210"/>
                  </a:cubicBezTo>
                  <a:cubicBezTo>
                    <a:pt x="208" y="190"/>
                    <a:pt x="208" y="190"/>
                    <a:pt x="208" y="190"/>
                  </a:cubicBezTo>
                  <a:cubicBezTo>
                    <a:pt x="276" y="190"/>
                    <a:pt x="276" y="190"/>
                    <a:pt x="276" y="190"/>
                  </a:cubicBezTo>
                  <a:lnTo>
                    <a:pt x="276" y="268"/>
                  </a:lnTo>
                  <a:close/>
                  <a:moveTo>
                    <a:pt x="276" y="176"/>
                  </a:moveTo>
                  <a:cubicBezTo>
                    <a:pt x="194" y="176"/>
                    <a:pt x="194" y="176"/>
                    <a:pt x="194" y="176"/>
                  </a:cubicBezTo>
                  <a:cubicBezTo>
                    <a:pt x="194" y="176"/>
                    <a:pt x="194" y="176"/>
                    <a:pt x="194" y="176"/>
                  </a:cubicBezTo>
                  <a:cubicBezTo>
                    <a:pt x="194" y="176"/>
                    <a:pt x="194" y="176"/>
                    <a:pt x="194" y="176"/>
                  </a:cubicBezTo>
                  <a:cubicBezTo>
                    <a:pt x="194" y="210"/>
                    <a:pt x="194" y="210"/>
                    <a:pt x="194" y="210"/>
                  </a:cubicBezTo>
                  <a:cubicBezTo>
                    <a:pt x="162" y="210"/>
                    <a:pt x="162" y="210"/>
                    <a:pt x="162" y="210"/>
                  </a:cubicBezTo>
                  <a:cubicBezTo>
                    <a:pt x="162" y="176"/>
                    <a:pt x="162" y="176"/>
                    <a:pt x="162" y="176"/>
                  </a:cubicBezTo>
                  <a:cubicBezTo>
                    <a:pt x="162" y="176"/>
                    <a:pt x="162" y="176"/>
                    <a:pt x="162" y="176"/>
                  </a:cubicBezTo>
                  <a:cubicBezTo>
                    <a:pt x="80" y="176"/>
                    <a:pt x="80" y="176"/>
                    <a:pt x="80" y="176"/>
                  </a:cubicBezTo>
                  <a:cubicBezTo>
                    <a:pt x="80" y="121"/>
                    <a:pt x="80" y="121"/>
                    <a:pt x="80" y="121"/>
                  </a:cubicBezTo>
                  <a:cubicBezTo>
                    <a:pt x="139" y="121"/>
                    <a:pt x="139" y="121"/>
                    <a:pt x="139" y="121"/>
                  </a:cubicBezTo>
                  <a:cubicBezTo>
                    <a:pt x="139" y="121"/>
                    <a:pt x="139" y="121"/>
                    <a:pt x="139" y="121"/>
                  </a:cubicBezTo>
                  <a:cubicBezTo>
                    <a:pt x="139" y="83"/>
                    <a:pt x="139" y="83"/>
                    <a:pt x="139" y="83"/>
                  </a:cubicBezTo>
                  <a:cubicBezTo>
                    <a:pt x="217" y="83"/>
                    <a:pt x="217" y="83"/>
                    <a:pt x="217" y="83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76" y="121"/>
                    <a:pt x="276" y="121"/>
                    <a:pt x="276" y="121"/>
                  </a:cubicBezTo>
                  <a:lnTo>
                    <a:pt x="276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2F9631C3-43F4-4F8F-B69C-0B248CF93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2826" y="5618163"/>
              <a:ext cx="103188" cy="38100"/>
            </a:xfrm>
            <a:custGeom>
              <a:avLst/>
              <a:gdLst>
                <a:gd name="T0" fmla="*/ 0 w 65"/>
                <a:gd name="T1" fmla="*/ 0 h 24"/>
                <a:gd name="T2" fmla="*/ 0 w 65"/>
                <a:gd name="T3" fmla="*/ 24 h 24"/>
                <a:gd name="T4" fmla="*/ 0 w 65"/>
                <a:gd name="T5" fmla="*/ 24 h 24"/>
                <a:gd name="T6" fmla="*/ 65 w 65"/>
                <a:gd name="T7" fmla="*/ 24 h 24"/>
                <a:gd name="T8" fmla="*/ 65 w 65"/>
                <a:gd name="T9" fmla="*/ 24 h 24"/>
                <a:gd name="T10" fmla="*/ 65 w 65"/>
                <a:gd name="T11" fmla="*/ 0 h 24"/>
                <a:gd name="T12" fmla="*/ 0 w 65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24">
                  <a:moveTo>
                    <a:pt x="0" y="0"/>
                  </a:moveTo>
                  <a:lnTo>
                    <a:pt x="0" y="24"/>
                  </a:lnTo>
                  <a:lnTo>
                    <a:pt x="0" y="24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4" name="Freeform 31">
            <a:extLst>
              <a:ext uri="{FF2B5EF4-FFF2-40B4-BE49-F238E27FC236}">
                <a16:creationId xmlns:a16="http://schemas.microsoft.com/office/drawing/2014/main" id="{AC5B043F-1C30-49E4-AB7F-C620C0C17698}"/>
              </a:ext>
            </a:extLst>
          </p:cNvPr>
          <p:cNvSpPr>
            <a:spLocks noEditPoints="1"/>
          </p:cNvSpPr>
          <p:nvPr/>
        </p:nvSpPr>
        <p:spPr bwMode="auto">
          <a:xfrm>
            <a:off x="15660441" y="7162254"/>
            <a:ext cx="594915" cy="577953"/>
          </a:xfrm>
          <a:custGeom>
            <a:avLst/>
            <a:gdLst>
              <a:gd name="T0" fmla="*/ 140 w 280"/>
              <a:gd name="T1" fmla="*/ 0 h 280"/>
              <a:gd name="T2" fmla="*/ 0 w 280"/>
              <a:gd name="T3" fmla="*/ 140 h 280"/>
              <a:gd name="T4" fmla="*/ 140 w 280"/>
              <a:gd name="T5" fmla="*/ 280 h 280"/>
              <a:gd name="T6" fmla="*/ 280 w 280"/>
              <a:gd name="T7" fmla="*/ 140 h 280"/>
              <a:gd name="T8" fmla="*/ 140 w 280"/>
              <a:gd name="T9" fmla="*/ 0 h 280"/>
              <a:gd name="T10" fmla="*/ 185 w 280"/>
              <a:gd name="T11" fmla="*/ 69 h 280"/>
              <a:gd name="T12" fmla="*/ 211 w 280"/>
              <a:gd name="T13" fmla="*/ 95 h 280"/>
              <a:gd name="T14" fmla="*/ 185 w 280"/>
              <a:gd name="T15" fmla="*/ 122 h 280"/>
              <a:gd name="T16" fmla="*/ 174 w 280"/>
              <a:gd name="T17" fmla="*/ 119 h 280"/>
              <a:gd name="T18" fmla="*/ 158 w 280"/>
              <a:gd name="T19" fmla="*/ 95 h 280"/>
              <a:gd name="T20" fmla="*/ 185 w 280"/>
              <a:gd name="T21" fmla="*/ 69 h 280"/>
              <a:gd name="T22" fmla="*/ 141 w 280"/>
              <a:gd name="T23" fmla="*/ 96 h 280"/>
              <a:gd name="T24" fmla="*/ 167 w 280"/>
              <a:gd name="T25" fmla="*/ 123 h 280"/>
              <a:gd name="T26" fmla="*/ 141 w 280"/>
              <a:gd name="T27" fmla="*/ 149 h 280"/>
              <a:gd name="T28" fmla="*/ 115 w 280"/>
              <a:gd name="T29" fmla="*/ 123 h 280"/>
              <a:gd name="T30" fmla="*/ 141 w 280"/>
              <a:gd name="T31" fmla="*/ 96 h 280"/>
              <a:gd name="T32" fmla="*/ 95 w 280"/>
              <a:gd name="T33" fmla="*/ 69 h 280"/>
              <a:gd name="T34" fmla="*/ 121 w 280"/>
              <a:gd name="T35" fmla="*/ 95 h 280"/>
              <a:gd name="T36" fmla="*/ 121 w 280"/>
              <a:gd name="T37" fmla="*/ 97 h 280"/>
              <a:gd name="T38" fmla="*/ 109 w 280"/>
              <a:gd name="T39" fmla="*/ 118 h 280"/>
              <a:gd name="T40" fmla="*/ 95 w 280"/>
              <a:gd name="T41" fmla="*/ 122 h 280"/>
              <a:gd name="T42" fmla="*/ 68 w 280"/>
              <a:gd name="T43" fmla="*/ 95 h 280"/>
              <a:gd name="T44" fmla="*/ 95 w 280"/>
              <a:gd name="T45" fmla="*/ 69 h 280"/>
              <a:gd name="T46" fmla="*/ 90 w 280"/>
              <a:gd name="T47" fmla="*/ 193 h 280"/>
              <a:gd name="T48" fmla="*/ 52 w 280"/>
              <a:gd name="T49" fmla="*/ 186 h 280"/>
              <a:gd name="T50" fmla="*/ 50 w 280"/>
              <a:gd name="T51" fmla="*/ 185 h 280"/>
              <a:gd name="T52" fmla="*/ 50 w 280"/>
              <a:gd name="T53" fmla="*/ 185 h 280"/>
              <a:gd name="T54" fmla="*/ 50 w 280"/>
              <a:gd name="T55" fmla="*/ 157 h 280"/>
              <a:gd name="T56" fmla="*/ 84 w 280"/>
              <a:gd name="T57" fmla="*/ 124 h 280"/>
              <a:gd name="T58" fmla="*/ 106 w 280"/>
              <a:gd name="T59" fmla="*/ 124 h 280"/>
              <a:gd name="T60" fmla="*/ 108 w 280"/>
              <a:gd name="T61" fmla="*/ 124 h 280"/>
              <a:gd name="T62" fmla="*/ 118 w 280"/>
              <a:gd name="T63" fmla="*/ 146 h 280"/>
              <a:gd name="T64" fmla="*/ 90 w 280"/>
              <a:gd name="T65" fmla="*/ 185 h 280"/>
              <a:gd name="T66" fmla="*/ 90 w 280"/>
              <a:gd name="T67" fmla="*/ 193 h 280"/>
              <a:gd name="T68" fmla="*/ 186 w 280"/>
              <a:gd name="T69" fmla="*/ 212 h 280"/>
              <a:gd name="T70" fmla="*/ 186 w 280"/>
              <a:gd name="T71" fmla="*/ 212 h 280"/>
              <a:gd name="T72" fmla="*/ 184 w 280"/>
              <a:gd name="T73" fmla="*/ 213 h 280"/>
              <a:gd name="T74" fmla="*/ 144 w 280"/>
              <a:gd name="T75" fmla="*/ 220 h 280"/>
              <a:gd name="T76" fmla="*/ 98 w 280"/>
              <a:gd name="T77" fmla="*/ 213 h 280"/>
              <a:gd name="T78" fmla="*/ 96 w 280"/>
              <a:gd name="T79" fmla="*/ 212 h 280"/>
              <a:gd name="T80" fmla="*/ 96 w 280"/>
              <a:gd name="T81" fmla="*/ 212 h 280"/>
              <a:gd name="T82" fmla="*/ 96 w 280"/>
              <a:gd name="T83" fmla="*/ 185 h 280"/>
              <a:gd name="T84" fmla="*/ 130 w 280"/>
              <a:gd name="T85" fmla="*/ 151 h 280"/>
              <a:gd name="T86" fmla="*/ 152 w 280"/>
              <a:gd name="T87" fmla="*/ 151 h 280"/>
              <a:gd name="T88" fmla="*/ 186 w 280"/>
              <a:gd name="T89" fmla="*/ 185 h 280"/>
              <a:gd name="T90" fmla="*/ 186 w 280"/>
              <a:gd name="T91" fmla="*/ 212 h 280"/>
              <a:gd name="T92" fmla="*/ 230 w 280"/>
              <a:gd name="T93" fmla="*/ 185 h 280"/>
              <a:gd name="T94" fmla="*/ 230 w 280"/>
              <a:gd name="T95" fmla="*/ 185 h 280"/>
              <a:gd name="T96" fmla="*/ 228 w 280"/>
              <a:gd name="T97" fmla="*/ 186 h 280"/>
              <a:gd name="T98" fmla="*/ 192 w 280"/>
              <a:gd name="T99" fmla="*/ 193 h 280"/>
              <a:gd name="T100" fmla="*/ 192 w 280"/>
              <a:gd name="T101" fmla="*/ 185 h 280"/>
              <a:gd name="T102" fmla="*/ 164 w 280"/>
              <a:gd name="T103" fmla="*/ 146 h 280"/>
              <a:gd name="T104" fmla="*/ 174 w 280"/>
              <a:gd name="T105" fmla="*/ 124 h 280"/>
              <a:gd name="T106" fmla="*/ 196 w 280"/>
              <a:gd name="T107" fmla="*/ 124 h 280"/>
              <a:gd name="T108" fmla="*/ 230 w 280"/>
              <a:gd name="T109" fmla="*/ 157 h 280"/>
              <a:gd name="T110" fmla="*/ 230 w 280"/>
              <a:gd name="T111" fmla="*/ 185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80" h="280">
                <a:moveTo>
                  <a:pt x="140" y="0"/>
                </a:moveTo>
                <a:cubicBezTo>
                  <a:pt x="62" y="0"/>
                  <a:pt x="0" y="62"/>
                  <a:pt x="0" y="140"/>
                </a:cubicBezTo>
                <a:cubicBezTo>
                  <a:pt x="0" y="217"/>
                  <a:pt x="62" y="280"/>
                  <a:pt x="140" y="280"/>
                </a:cubicBezTo>
                <a:cubicBezTo>
                  <a:pt x="217" y="280"/>
                  <a:pt x="280" y="217"/>
                  <a:pt x="280" y="140"/>
                </a:cubicBezTo>
                <a:cubicBezTo>
                  <a:pt x="280" y="62"/>
                  <a:pt x="217" y="0"/>
                  <a:pt x="140" y="0"/>
                </a:cubicBezTo>
                <a:close/>
                <a:moveTo>
                  <a:pt x="185" y="69"/>
                </a:moveTo>
                <a:cubicBezTo>
                  <a:pt x="199" y="69"/>
                  <a:pt x="211" y="81"/>
                  <a:pt x="211" y="95"/>
                </a:cubicBezTo>
                <a:cubicBezTo>
                  <a:pt x="211" y="110"/>
                  <a:pt x="199" y="122"/>
                  <a:pt x="185" y="122"/>
                </a:cubicBezTo>
                <a:cubicBezTo>
                  <a:pt x="181" y="122"/>
                  <a:pt x="177" y="121"/>
                  <a:pt x="174" y="119"/>
                </a:cubicBezTo>
                <a:cubicBezTo>
                  <a:pt x="173" y="109"/>
                  <a:pt x="167" y="100"/>
                  <a:pt x="158" y="95"/>
                </a:cubicBezTo>
                <a:cubicBezTo>
                  <a:pt x="159" y="81"/>
                  <a:pt x="170" y="69"/>
                  <a:pt x="185" y="69"/>
                </a:cubicBezTo>
                <a:close/>
                <a:moveTo>
                  <a:pt x="141" y="96"/>
                </a:moveTo>
                <a:cubicBezTo>
                  <a:pt x="156" y="96"/>
                  <a:pt x="167" y="108"/>
                  <a:pt x="167" y="123"/>
                </a:cubicBezTo>
                <a:cubicBezTo>
                  <a:pt x="167" y="137"/>
                  <a:pt x="156" y="149"/>
                  <a:pt x="141" y="149"/>
                </a:cubicBezTo>
                <a:cubicBezTo>
                  <a:pt x="127" y="149"/>
                  <a:pt x="115" y="137"/>
                  <a:pt x="115" y="123"/>
                </a:cubicBezTo>
                <a:cubicBezTo>
                  <a:pt x="115" y="108"/>
                  <a:pt x="127" y="96"/>
                  <a:pt x="141" y="96"/>
                </a:cubicBezTo>
                <a:close/>
                <a:moveTo>
                  <a:pt x="95" y="69"/>
                </a:moveTo>
                <a:cubicBezTo>
                  <a:pt x="109" y="69"/>
                  <a:pt x="121" y="81"/>
                  <a:pt x="121" y="95"/>
                </a:cubicBezTo>
                <a:cubicBezTo>
                  <a:pt x="121" y="96"/>
                  <a:pt x="121" y="96"/>
                  <a:pt x="121" y="97"/>
                </a:cubicBezTo>
                <a:cubicBezTo>
                  <a:pt x="115" y="102"/>
                  <a:pt x="110" y="109"/>
                  <a:pt x="109" y="118"/>
                </a:cubicBezTo>
                <a:cubicBezTo>
                  <a:pt x="105" y="120"/>
                  <a:pt x="100" y="122"/>
                  <a:pt x="95" y="122"/>
                </a:cubicBezTo>
                <a:cubicBezTo>
                  <a:pt x="80" y="122"/>
                  <a:pt x="68" y="110"/>
                  <a:pt x="68" y="95"/>
                </a:cubicBezTo>
                <a:cubicBezTo>
                  <a:pt x="68" y="81"/>
                  <a:pt x="80" y="69"/>
                  <a:pt x="95" y="69"/>
                </a:cubicBezTo>
                <a:close/>
                <a:moveTo>
                  <a:pt x="90" y="193"/>
                </a:moveTo>
                <a:cubicBezTo>
                  <a:pt x="79" y="192"/>
                  <a:pt x="66" y="190"/>
                  <a:pt x="52" y="186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50" y="157"/>
                  <a:pt x="50" y="157"/>
                  <a:pt x="50" y="157"/>
                </a:cubicBezTo>
                <a:cubicBezTo>
                  <a:pt x="50" y="139"/>
                  <a:pt x="65" y="124"/>
                  <a:pt x="84" y="124"/>
                </a:cubicBezTo>
                <a:cubicBezTo>
                  <a:pt x="106" y="124"/>
                  <a:pt x="106" y="124"/>
                  <a:pt x="106" y="124"/>
                </a:cubicBezTo>
                <a:cubicBezTo>
                  <a:pt x="107" y="124"/>
                  <a:pt x="108" y="124"/>
                  <a:pt x="108" y="124"/>
                </a:cubicBezTo>
                <a:cubicBezTo>
                  <a:pt x="109" y="132"/>
                  <a:pt x="113" y="140"/>
                  <a:pt x="118" y="146"/>
                </a:cubicBezTo>
                <a:cubicBezTo>
                  <a:pt x="102" y="151"/>
                  <a:pt x="90" y="166"/>
                  <a:pt x="90" y="185"/>
                </a:cubicBezTo>
                <a:lnTo>
                  <a:pt x="90" y="193"/>
                </a:lnTo>
                <a:close/>
                <a:moveTo>
                  <a:pt x="186" y="212"/>
                </a:moveTo>
                <a:cubicBezTo>
                  <a:pt x="186" y="212"/>
                  <a:pt x="186" y="212"/>
                  <a:pt x="186" y="212"/>
                </a:cubicBezTo>
                <a:cubicBezTo>
                  <a:pt x="184" y="213"/>
                  <a:pt x="184" y="213"/>
                  <a:pt x="184" y="213"/>
                </a:cubicBezTo>
                <a:cubicBezTo>
                  <a:pt x="183" y="213"/>
                  <a:pt x="169" y="220"/>
                  <a:pt x="144" y="220"/>
                </a:cubicBezTo>
                <a:cubicBezTo>
                  <a:pt x="131" y="220"/>
                  <a:pt x="116" y="218"/>
                  <a:pt x="98" y="213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212"/>
                  <a:pt x="96" y="212"/>
                  <a:pt x="96" y="212"/>
                </a:cubicBezTo>
                <a:cubicBezTo>
                  <a:pt x="96" y="185"/>
                  <a:pt x="96" y="185"/>
                  <a:pt x="96" y="185"/>
                </a:cubicBezTo>
                <a:cubicBezTo>
                  <a:pt x="96" y="166"/>
                  <a:pt x="111" y="151"/>
                  <a:pt x="130" y="151"/>
                </a:cubicBezTo>
                <a:cubicBezTo>
                  <a:pt x="152" y="151"/>
                  <a:pt x="152" y="151"/>
                  <a:pt x="152" y="151"/>
                </a:cubicBezTo>
                <a:cubicBezTo>
                  <a:pt x="171" y="151"/>
                  <a:pt x="186" y="166"/>
                  <a:pt x="186" y="185"/>
                </a:cubicBezTo>
                <a:lnTo>
                  <a:pt x="186" y="212"/>
                </a:lnTo>
                <a:close/>
                <a:moveTo>
                  <a:pt x="230" y="185"/>
                </a:moveTo>
                <a:cubicBezTo>
                  <a:pt x="230" y="185"/>
                  <a:pt x="230" y="185"/>
                  <a:pt x="230" y="185"/>
                </a:cubicBezTo>
                <a:cubicBezTo>
                  <a:pt x="228" y="186"/>
                  <a:pt x="228" y="186"/>
                  <a:pt x="228" y="186"/>
                </a:cubicBezTo>
                <a:cubicBezTo>
                  <a:pt x="227" y="186"/>
                  <a:pt x="214" y="192"/>
                  <a:pt x="192" y="193"/>
                </a:cubicBezTo>
                <a:cubicBezTo>
                  <a:pt x="192" y="185"/>
                  <a:pt x="192" y="185"/>
                  <a:pt x="192" y="185"/>
                </a:cubicBezTo>
                <a:cubicBezTo>
                  <a:pt x="192" y="166"/>
                  <a:pt x="180" y="151"/>
                  <a:pt x="164" y="146"/>
                </a:cubicBezTo>
                <a:cubicBezTo>
                  <a:pt x="170" y="140"/>
                  <a:pt x="173" y="132"/>
                  <a:pt x="174" y="124"/>
                </a:cubicBezTo>
                <a:cubicBezTo>
                  <a:pt x="196" y="124"/>
                  <a:pt x="196" y="124"/>
                  <a:pt x="196" y="124"/>
                </a:cubicBezTo>
                <a:cubicBezTo>
                  <a:pt x="215" y="124"/>
                  <a:pt x="230" y="139"/>
                  <a:pt x="230" y="157"/>
                </a:cubicBezTo>
                <a:lnTo>
                  <a:pt x="230" y="18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5D560FE-76E1-4AE9-8EEC-35CCFCAF2C2F}"/>
              </a:ext>
            </a:extLst>
          </p:cNvPr>
          <p:cNvGrpSpPr/>
          <p:nvPr/>
        </p:nvGrpSpPr>
        <p:grpSpPr>
          <a:xfrm>
            <a:off x="16651965" y="9070180"/>
            <a:ext cx="748630" cy="725854"/>
            <a:chOff x="7275513" y="5302250"/>
            <a:chExt cx="1012825" cy="1012825"/>
          </a:xfrm>
          <a:solidFill>
            <a:schemeClr val="accent3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A2A8F716-8389-40F0-8638-36E2F1492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7601" y="5521325"/>
              <a:ext cx="608013" cy="606425"/>
            </a:xfrm>
            <a:custGeom>
              <a:avLst/>
              <a:gdLst>
                <a:gd name="T0" fmla="*/ 189 w 211"/>
                <a:gd name="T1" fmla="*/ 85 h 211"/>
                <a:gd name="T2" fmla="*/ 187 w 211"/>
                <a:gd name="T3" fmla="*/ 64 h 211"/>
                <a:gd name="T4" fmla="*/ 192 w 211"/>
                <a:gd name="T5" fmla="*/ 41 h 211"/>
                <a:gd name="T6" fmla="*/ 179 w 211"/>
                <a:gd name="T7" fmla="*/ 31 h 211"/>
                <a:gd name="T8" fmla="*/ 170 w 211"/>
                <a:gd name="T9" fmla="*/ 36 h 211"/>
                <a:gd name="T10" fmla="*/ 164 w 211"/>
                <a:gd name="T11" fmla="*/ 34 h 211"/>
                <a:gd name="T12" fmla="*/ 155 w 211"/>
                <a:gd name="T13" fmla="*/ 26 h 211"/>
                <a:gd name="T14" fmla="*/ 148 w 211"/>
                <a:gd name="T15" fmla="*/ 20 h 211"/>
                <a:gd name="T16" fmla="*/ 149 w 211"/>
                <a:gd name="T17" fmla="*/ 11 h 211"/>
                <a:gd name="T18" fmla="*/ 125 w 211"/>
                <a:gd name="T19" fmla="*/ 5 h 211"/>
                <a:gd name="T20" fmla="*/ 106 w 211"/>
                <a:gd name="T21" fmla="*/ 1 h 211"/>
                <a:gd name="T22" fmla="*/ 89 w 211"/>
                <a:gd name="T23" fmla="*/ 2 h 211"/>
                <a:gd name="T24" fmla="*/ 88 w 211"/>
                <a:gd name="T25" fmla="*/ 7 h 211"/>
                <a:gd name="T26" fmla="*/ 99 w 211"/>
                <a:gd name="T27" fmla="*/ 3 h 211"/>
                <a:gd name="T28" fmla="*/ 101 w 211"/>
                <a:gd name="T29" fmla="*/ 13 h 211"/>
                <a:gd name="T30" fmla="*/ 83 w 211"/>
                <a:gd name="T31" fmla="*/ 23 h 211"/>
                <a:gd name="T32" fmla="*/ 87 w 211"/>
                <a:gd name="T33" fmla="*/ 31 h 211"/>
                <a:gd name="T34" fmla="*/ 96 w 211"/>
                <a:gd name="T35" fmla="*/ 25 h 211"/>
                <a:gd name="T36" fmla="*/ 108 w 211"/>
                <a:gd name="T37" fmla="*/ 30 h 211"/>
                <a:gd name="T38" fmla="*/ 118 w 211"/>
                <a:gd name="T39" fmla="*/ 29 h 211"/>
                <a:gd name="T40" fmla="*/ 130 w 211"/>
                <a:gd name="T41" fmla="*/ 32 h 211"/>
                <a:gd name="T42" fmla="*/ 128 w 211"/>
                <a:gd name="T43" fmla="*/ 37 h 211"/>
                <a:gd name="T44" fmla="*/ 116 w 211"/>
                <a:gd name="T45" fmla="*/ 43 h 211"/>
                <a:gd name="T46" fmla="*/ 117 w 211"/>
                <a:gd name="T47" fmla="*/ 50 h 211"/>
                <a:gd name="T48" fmla="*/ 113 w 211"/>
                <a:gd name="T49" fmla="*/ 58 h 211"/>
                <a:gd name="T50" fmla="*/ 110 w 211"/>
                <a:gd name="T51" fmla="*/ 91 h 211"/>
                <a:gd name="T52" fmla="*/ 104 w 211"/>
                <a:gd name="T53" fmla="*/ 97 h 211"/>
                <a:gd name="T54" fmla="*/ 88 w 211"/>
                <a:gd name="T55" fmla="*/ 77 h 211"/>
                <a:gd name="T56" fmla="*/ 57 w 211"/>
                <a:gd name="T57" fmla="*/ 83 h 211"/>
                <a:gd name="T58" fmla="*/ 73 w 211"/>
                <a:gd name="T59" fmla="*/ 89 h 211"/>
                <a:gd name="T60" fmla="*/ 75 w 211"/>
                <a:gd name="T61" fmla="*/ 94 h 211"/>
                <a:gd name="T62" fmla="*/ 63 w 211"/>
                <a:gd name="T63" fmla="*/ 97 h 211"/>
                <a:gd name="T64" fmla="*/ 62 w 211"/>
                <a:gd name="T65" fmla="*/ 105 h 211"/>
                <a:gd name="T66" fmla="*/ 70 w 211"/>
                <a:gd name="T67" fmla="*/ 110 h 211"/>
                <a:gd name="T68" fmla="*/ 84 w 211"/>
                <a:gd name="T69" fmla="*/ 107 h 211"/>
                <a:gd name="T70" fmla="*/ 99 w 211"/>
                <a:gd name="T71" fmla="*/ 114 h 211"/>
                <a:gd name="T72" fmla="*/ 116 w 211"/>
                <a:gd name="T73" fmla="*/ 109 h 211"/>
                <a:gd name="T74" fmla="*/ 118 w 211"/>
                <a:gd name="T75" fmla="*/ 131 h 211"/>
                <a:gd name="T76" fmla="*/ 109 w 211"/>
                <a:gd name="T77" fmla="*/ 159 h 211"/>
                <a:gd name="T78" fmla="*/ 90 w 211"/>
                <a:gd name="T79" fmla="*/ 189 h 211"/>
                <a:gd name="T80" fmla="*/ 82 w 211"/>
                <a:gd name="T81" fmla="*/ 197 h 211"/>
                <a:gd name="T82" fmla="*/ 79 w 211"/>
                <a:gd name="T83" fmla="*/ 181 h 211"/>
                <a:gd name="T84" fmla="*/ 78 w 211"/>
                <a:gd name="T85" fmla="*/ 159 h 211"/>
                <a:gd name="T86" fmla="*/ 63 w 211"/>
                <a:gd name="T87" fmla="*/ 132 h 211"/>
                <a:gd name="T88" fmla="*/ 72 w 211"/>
                <a:gd name="T89" fmla="*/ 125 h 211"/>
                <a:gd name="T90" fmla="*/ 60 w 211"/>
                <a:gd name="T91" fmla="*/ 115 h 211"/>
                <a:gd name="T92" fmla="*/ 55 w 211"/>
                <a:gd name="T93" fmla="*/ 102 h 211"/>
                <a:gd name="T94" fmla="*/ 50 w 211"/>
                <a:gd name="T95" fmla="*/ 89 h 211"/>
                <a:gd name="T96" fmla="*/ 38 w 211"/>
                <a:gd name="T97" fmla="*/ 78 h 211"/>
                <a:gd name="T98" fmla="*/ 37 w 211"/>
                <a:gd name="T99" fmla="*/ 91 h 211"/>
                <a:gd name="T100" fmla="*/ 30 w 211"/>
                <a:gd name="T101" fmla="*/ 91 h 211"/>
                <a:gd name="T102" fmla="*/ 32 w 211"/>
                <a:gd name="T103" fmla="*/ 52 h 211"/>
                <a:gd name="T104" fmla="*/ 20 w 211"/>
                <a:gd name="T105" fmla="*/ 148 h 211"/>
                <a:gd name="T106" fmla="*/ 167 w 211"/>
                <a:gd name="T107" fmla="*/ 185 h 211"/>
                <a:gd name="T108" fmla="*/ 160 w 211"/>
                <a:gd name="T109" fmla="*/ 127 h 211"/>
                <a:gd name="T110" fmla="*/ 184 w 211"/>
                <a:gd name="T111" fmla="*/ 133 h 211"/>
                <a:gd name="T112" fmla="*/ 201 w 211"/>
                <a:gd name="T113" fmla="*/ 146 h 211"/>
                <a:gd name="T114" fmla="*/ 206 w 211"/>
                <a:gd name="T115" fmla="*/ 109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11" h="211">
                  <a:moveTo>
                    <a:pt x="196" y="93"/>
                  </a:moveTo>
                  <a:cubicBezTo>
                    <a:pt x="195" y="88"/>
                    <a:pt x="194" y="87"/>
                    <a:pt x="189" y="85"/>
                  </a:cubicBezTo>
                  <a:cubicBezTo>
                    <a:pt x="183" y="84"/>
                    <a:pt x="181" y="81"/>
                    <a:pt x="183" y="76"/>
                  </a:cubicBezTo>
                  <a:cubicBezTo>
                    <a:pt x="184" y="72"/>
                    <a:pt x="186" y="68"/>
                    <a:pt x="187" y="64"/>
                  </a:cubicBezTo>
                  <a:cubicBezTo>
                    <a:pt x="189" y="61"/>
                    <a:pt x="190" y="57"/>
                    <a:pt x="189" y="52"/>
                  </a:cubicBezTo>
                  <a:cubicBezTo>
                    <a:pt x="188" y="48"/>
                    <a:pt x="189" y="44"/>
                    <a:pt x="192" y="41"/>
                  </a:cubicBezTo>
                  <a:cubicBezTo>
                    <a:pt x="189" y="37"/>
                    <a:pt x="186" y="34"/>
                    <a:pt x="182" y="30"/>
                  </a:cubicBezTo>
                  <a:cubicBezTo>
                    <a:pt x="181" y="28"/>
                    <a:pt x="180" y="29"/>
                    <a:pt x="179" y="31"/>
                  </a:cubicBezTo>
                  <a:cubicBezTo>
                    <a:pt x="179" y="32"/>
                    <a:pt x="179" y="33"/>
                    <a:pt x="179" y="33"/>
                  </a:cubicBezTo>
                  <a:cubicBezTo>
                    <a:pt x="178" y="38"/>
                    <a:pt x="174" y="39"/>
                    <a:pt x="170" y="36"/>
                  </a:cubicBezTo>
                  <a:cubicBezTo>
                    <a:pt x="170" y="36"/>
                    <a:pt x="169" y="35"/>
                    <a:pt x="168" y="35"/>
                  </a:cubicBezTo>
                  <a:cubicBezTo>
                    <a:pt x="167" y="34"/>
                    <a:pt x="165" y="34"/>
                    <a:pt x="164" y="34"/>
                  </a:cubicBezTo>
                  <a:cubicBezTo>
                    <a:pt x="160" y="35"/>
                    <a:pt x="159" y="34"/>
                    <a:pt x="159" y="30"/>
                  </a:cubicBezTo>
                  <a:cubicBezTo>
                    <a:pt x="160" y="27"/>
                    <a:pt x="159" y="25"/>
                    <a:pt x="155" y="26"/>
                  </a:cubicBezTo>
                  <a:cubicBezTo>
                    <a:pt x="154" y="26"/>
                    <a:pt x="153" y="26"/>
                    <a:pt x="152" y="26"/>
                  </a:cubicBezTo>
                  <a:cubicBezTo>
                    <a:pt x="149" y="26"/>
                    <a:pt x="147" y="23"/>
                    <a:pt x="148" y="20"/>
                  </a:cubicBezTo>
                  <a:cubicBezTo>
                    <a:pt x="148" y="18"/>
                    <a:pt x="149" y="17"/>
                    <a:pt x="149" y="15"/>
                  </a:cubicBezTo>
                  <a:cubicBezTo>
                    <a:pt x="150" y="14"/>
                    <a:pt x="150" y="12"/>
                    <a:pt x="149" y="11"/>
                  </a:cubicBezTo>
                  <a:cubicBezTo>
                    <a:pt x="147" y="9"/>
                    <a:pt x="144" y="7"/>
                    <a:pt x="141" y="5"/>
                  </a:cubicBezTo>
                  <a:cubicBezTo>
                    <a:pt x="136" y="1"/>
                    <a:pt x="130" y="4"/>
                    <a:pt x="125" y="5"/>
                  </a:cubicBezTo>
                  <a:cubicBezTo>
                    <a:pt x="124" y="9"/>
                    <a:pt x="124" y="10"/>
                    <a:pt x="119" y="9"/>
                  </a:cubicBezTo>
                  <a:cubicBezTo>
                    <a:pt x="114" y="7"/>
                    <a:pt x="110" y="5"/>
                    <a:pt x="106" y="1"/>
                  </a:cubicBezTo>
                  <a:cubicBezTo>
                    <a:pt x="106" y="0"/>
                    <a:pt x="105" y="0"/>
                    <a:pt x="104" y="0"/>
                  </a:cubicBezTo>
                  <a:cubicBezTo>
                    <a:pt x="99" y="1"/>
                    <a:pt x="94" y="1"/>
                    <a:pt x="89" y="2"/>
                  </a:cubicBezTo>
                  <a:cubicBezTo>
                    <a:pt x="88" y="2"/>
                    <a:pt x="87" y="3"/>
                    <a:pt x="87" y="4"/>
                  </a:cubicBezTo>
                  <a:cubicBezTo>
                    <a:pt x="87" y="5"/>
                    <a:pt x="87" y="6"/>
                    <a:pt x="88" y="7"/>
                  </a:cubicBezTo>
                  <a:cubicBezTo>
                    <a:pt x="90" y="7"/>
                    <a:pt x="92" y="7"/>
                    <a:pt x="93" y="6"/>
                  </a:cubicBezTo>
                  <a:cubicBezTo>
                    <a:pt x="95" y="5"/>
                    <a:pt x="97" y="4"/>
                    <a:pt x="99" y="3"/>
                  </a:cubicBezTo>
                  <a:cubicBezTo>
                    <a:pt x="102" y="2"/>
                    <a:pt x="103" y="2"/>
                    <a:pt x="104" y="5"/>
                  </a:cubicBezTo>
                  <a:cubicBezTo>
                    <a:pt x="105" y="8"/>
                    <a:pt x="104" y="11"/>
                    <a:pt x="101" y="13"/>
                  </a:cubicBezTo>
                  <a:cubicBezTo>
                    <a:pt x="98" y="15"/>
                    <a:pt x="94" y="17"/>
                    <a:pt x="90" y="19"/>
                  </a:cubicBezTo>
                  <a:cubicBezTo>
                    <a:pt x="88" y="20"/>
                    <a:pt x="85" y="22"/>
                    <a:pt x="83" y="23"/>
                  </a:cubicBezTo>
                  <a:cubicBezTo>
                    <a:pt x="81" y="25"/>
                    <a:pt x="79" y="27"/>
                    <a:pt x="81" y="30"/>
                  </a:cubicBezTo>
                  <a:cubicBezTo>
                    <a:pt x="82" y="32"/>
                    <a:pt x="85" y="31"/>
                    <a:pt x="87" y="31"/>
                  </a:cubicBezTo>
                  <a:cubicBezTo>
                    <a:pt x="89" y="30"/>
                    <a:pt x="91" y="29"/>
                    <a:pt x="93" y="28"/>
                  </a:cubicBezTo>
                  <a:cubicBezTo>
                    <a:pt x="94" y="27"/>
                    <a:pt x="95" y="26"/>
                    <a:pt x="96" y="25"/>
                  </a:cubicBezTo>
                  <a:cubicBezTo>
                    <a:pt x="98" y="24"/>
                    <a:pt x="99" y="24"/>
                    <a:pt x="100" y="27"/>
                  </a:cubicBezTo>
                  <a:cubicBezTo>
                    <a:pt x="102" y="31"/>
                    <a:pt x="105" y="32"/>
                    <a:pt x="108" y="30"/>
                  </a:cubicBezTo>
                  <a:cubicBezTo>
                    <a:pt x="110" y="29"/>
                    <a:pt x="111" y="27"/>
                    <a:pt x="113" y="26"/>
                  </a:cubicBezTo>
                  <a:cubicBezTo>
                    <a:pt x="116" y="25"/>
                    <a:pt x="118" y="26"/>
                    <a:pt x="118" y="29"/>
                  </a:cubicBezTo>
                  <a:cubicBezTo>
                    <a:pt x="119" y="33"/>
                    <a:pt x="120" y="34"/>
                    <a:pt x="124" y="33"/>
                  </a:cubicBezTo>
                  <a:cubicBezTo>
                    <a:pt x="126" y="33"/>
                    <a:pt x="128" y="33"/>
                    <a:pt x="130" y="32"/>
                  </a:cubicBezTo>
                  <a:cubicBezTo>
                    <a:pt x="130" y="33"/>
                    <a:pt x="131" y="33"/>
                    <a:pt x="131" y="33"/>
                  </a:cubicBezTo>
                  <a:cubicBezTo>
                    <a:pt x="130" y="34"/>
                    <a:pt x="130" y="36"/>
                    <a:pt x="128" y="37"/>
                  </a:cubicBezTo>
                  <a:cubicBezTo>
                    <a:pt x="127" y="39"/>
                    <a:pt x="124" y="40"/>
                    <a:pt x="122" y="41"/>
                  </a:cubicBezTo>
                  <a:cubicBezTo>
                    <a:pt x="119" y="42"/>
                    <a:pt x="116" y="43"/>
                    <a:pt x="116" y="43"/>
                  </a:cubicBezTo>
                  <a:cubicBezTo>
                    <a:pt x="116" y="43"/>
                    <a:pt x="120" y="45"/>
                    <a:pt x="118" y="46"/>
                  </a:cubicBezTo>
                  <a:cubicBezTo>
                    <a:pt x="114" y="47"/>
                    <a:pt x="108" y="53"/>
                    <a:pt x="117" y="50"/>
                  </a:cubicBezTo>
                  <a:cubicBezTo>
                    <a:pt x="118" y="50"/>
                    <a:pt x="120" y="50"/>
                    <a:pt x="122" y="49"/>
                  </a:cubicBezTo>
                  <a:cubicBezTo>
                    <a:pt x="120" y="54"/>
                    <a:pt x="116" y="56"/>
                    <a:pt x="113" y="58"/>
                  </a:cubicBezTo>
                  <a:cubicBezTo>
                    <a:pt x="102" y="64"/>
                    <a:pt x="101" y="79"/>
                    <a:pt x="107" y="86"/>
                  </a:cubicBezTo>
                  <a:cubicBezTo>
                    <a:pt x="108" y="88"/>
                    <a:pt x="109" y="89"/>
                    <a:pt x="110" y="91"/>
                  </a:cubicBezTo>
                  <a:cubicBezTo>
                    <a:pt x="111" y="93"/>
                    <a:pt x="111" y="96"/>
                    <a:pt x="109" y="97"/>
                  </a:cubicBezTo>
                  <a:cubicBezTo>
                    <a:pt x="108" y="98"/>
                    <a:pt x="105" y="97"/>
                    <a:pt x="104" y="97"/>
                  </a:cubicBezTo>
                  <a:cubicBezTo>
                    <a:pt x="101" y="94"/>
                    <a:pt x="98" y="92"/>
                    <a:pt x="96" y="89"/>
                  </a:cubicBezTo>
                  <a:cubicBezTo>
                    <a:pt x="93" y="85"/>
                    <a:pt x="91" y="81"/>
                    <a:pt x="88" y="77"/>
                  </a:cubicBezTo>
                  <a:cubicBezTo>
                    <a:pt x="78" y="66"/>
                    <a:pt x="66" y="68"/>
                    <a:pt x="57" y="77"/>
                  </a:cubicBezTo>
                  <a:cubicBezTo>
                    <a:pt x="54" y="79"/>
                    <a:pt x="55" y="81"/>
                    <a:pt x="57" y="83"/>
                  </a:cubicBezTo>
                  <a:cubicBezTo>
                    <a:pt x="58" y="83"/>
                    <a:pt x="59" y="84"/>
                    <a:pt x="60" y="84"/>
                  </a:cubicBezTo>
                  <a:cubicBezTo>
                    <a:pt x="65" y="86"/>
                    <a:pt x="69" y="88"/>
                    <a:pt x="73" y="89"/>
                  </a:cubicBezTo>
                  <a:cubicBezTo>
                    <a:pt x="74" y="90"/>
                    <a:pt x="75" y="90"/>
                    <a:pt x="76" y="91"/>
                  </a:cubicBezTo>
                  <a:cubicBezTo>
                    <a:pt x="77" y="92"/>
                    <a:pt x="77" y="93"/>
                    <a:pt x="75" y="94"/>
                  </a:cubicBezTo>
                  <a:cubicBezTo>
                    <a:pt x="74" y="95"/>
                    <a:pt x="72" y="95"/>
                    <a:pt x="71" y="95"/>
                  </a:cubicBezTo>
                  <a:cubicBezTo>
                    <a:pt x="68" y="96"/>
                    <a:pt x="65" y="96"/>
                    <a:pt x="63" y="97"/>
                  </a:cubicBezTo>
                  <a:cubicBezTo>
                    <a:pt x="61" y="98"/>
                    <a:pt x="59" y="100"/>
                    <a:pt x="59" y="101"/>
                  </a:cubicBezTo>
                  <a:cubicBezTo>
                    <a:pt x="59" y="102"/>
                    <a:pt x="61" y="104"/>
                    <a:pt x="62" y="105"/>
                  </a:cubicBezTo>
                  <a:cubicBezTo>
                    <a:pt x="63" y="106"/>
                    <a:pt x="64" y="106"/>
                    <a:pt x="65" y="107"/>
                  </a:cubicBezTo>
                  <a:cubicBezTo>
                    <a:pt x="67" y="108"/>
                    <a:pt x="69" y="109"/>
                    <a:pt x="70" y="110"/>
                  </a:cubicBezTo>
                  <a:cubicBezTo>
                    <a:pt x="72" y="113"/>
                    <a:pt x="74" y="113"/>
                    <a:pt x="76" y="112"/>
                  </a:cubicBezTo>
                  <a:cubicBezTo>
                    <a:pt x="79" y="110"/>
                    <a:pt x="81" y="109"/>
                    <a:pt x="84" y="107"/>
                  </a:cubicBezTo>
                  <a:cubicBezTo>
                    <a:pt x="87" y="105"/>
                    <a:pt x="87" y="105"/>
                    <a:pt x="89" y="108"/>
                  </a:cubicBezTo>
                  <a:cubicBezTo>
                    <a:pt x="91" y="112"/>
                    <a:pt x="94" y="115"/>
                    <a:pt x="99" y="114"/>
                  </a:cubicBezTo>
                  <a:cubicBezTo>
                    <a:pt x="102" y="114"/>
                    <a:pt x="106" y="112"/>
                    <a:pt x="109" y="111"/>
                  </a:cubicBezTo>
                  <a:cubicBezTo>
                    <a:pt x="111" y="110"/>
                    <a:pt x="113" y="109"/>
                    <a:pt x="116" y="109"/>
                  </a:cubicBezTo>
                  <a:cubicBezTo>
                    <a:pt x="121" y="108"/>
                    <a:pt x="124" y="112"/>
                    <a:pt x="124" y="118"/>
                  </a:cubicBezTo>
                  <a:cubicBezTo>
                    <a:pt x="125" y="124"/>
                    <a:pt x="122" y="128"/>
                    <a:pt x="118" y="131"/>
                  </a:cubicBezTo>
                  <a:cubicBezTo>
                    <a:pt x="114" y="135"/>
                    <a:pt x="112" y="139"/>
                    <a:pt x="114" y="145"/>
                  </a:cubicBezTo>
                  <a:cubicBezTo>
                    <a:pt x="116" y="150"/>
                    <a:pt x="114" y="155"/>
                    <a:pt x="109" y="159"/>
                  </a:cubicBezTo>
                  <a:cubicBezTo>
                    <a:pt x="106" y="162"/>
                    <a:pt x="103" y="164"/>
                    <a:pt x="99" y="167"/>
                  </a:cubicBezTo>
                  <a:cubicBezTo>
                    <a:pt x="95" y="169"/>
                    <a:pt x="89" y="184"/>
                    <a:pt x="90" y="189"/>
                  </a:cubicBezTo>
                  <a:cubicBezTo>
                    <a:pt x="90" y="190"/>
                    <a:pt x="91" y="191"/>
                    <a:pt x="90" y="192"/>
                  </a:cubicBezTo>
                  <a:cubicBezTo>
                    <a:pt x="90" y="197"/>
                    <a:pt x="87" y="196"/>
                    <a:pt x="82" y="197"/>
                  </a:cubicBezTo>
                  <a:cubicBezTo>
                    <a:pt x="79" y="198"/>
                    <a:pt x="80" y="192"/>
                    <a:pt x="79" y="189"/>
                  </a:cubicBezTo>
                  <a:cubicBezTo>
                    <a:pt x="78" y="186"/>
                    <a:pt x="78" y="183"/>
                    <a:pt x="79" y="181"/>
                  </a:cubicBezTo>
                  <a:cubicBezTo>
                    <a:pt x="79" y="178"/>
                    <a:pt x="81" y="176"/>
                    <a:pt x="81" y="173"/>
                  </a:cubicBezTo>
                  <a:cubicBezTo>
                    <a:pt x="83" y="168"/>
                    <a:pt x="82" y="163"/>
                    <a:pt x="78" y="159"/>
                  </a:cubicBezTo>
                  <a:cubicBezTo>
                    <a:pt x="76" y="158"/>
                    <a:pt x="74" y="156"/>
                    <a:pt x="73" y="154"/>
                  </a:cubicBezTo>
                  <a:cubicBezTo>
                    <a:pt x="66" y="148"/>
                    <a:pt x="63" y="141"/>
                    <a:pt x="63" y="132"/>
                  </a:cubicBezTo>
                  <a:cubicBezTo>
                    <a:pt x="63" y="128"/>
                    <a:pt x="65" y="126"/>
                    <a:pt x="69" y="126"/>
                  </a:cubicBezTo>
                  <a:cubicBezTo>
                    <a:pt x="70" y="126"/>
                    <a:pt x="71" y="125"/>
                    <a:pt x="72" y="125"/>
                  </a:cubicBezTo>
                  <a:cubicBezTo>
                    <a:pt x="71" y="122"/>
                    <a:pt x="70" y="120"/>
                    <a:pt x="66" y="120"/>
                  </a:cubicBezTo>
                  <a:cubicBezTo>
                    <a:pt x="63" y="120"/>
                    <a:pt x="61" y="118"/>
                    <a:pt x="60" y="115"/>
                  </a:cubicBezTo>
                  <a:cubicBezTo>
                    <a:pt x="59" y="114"/>
                    <a:pt x="59" y="112"/>
                    <a:pt x="59" y="111"/>
                  </a:cubicBezTo>
                  <a:cubicBezTo>
                    <a:pt x="57" y="108"/>
                    <a:pt x="57" y="104"/>
                    <a:pt x="55" y="102"/>
                  </a:cubicBezTo>
                  <a:cubicBezTo>
                    <a:pt x="53" y="99"/>
                    <a:pt x="52" y="97"/>
                    <a:pt x="52" y="94"/>
                  </a:cubicBezTo>
                  <a:cubicBezTo>
                    <a:pt x="52" y="92"/>
                    <a:pt x="51" y="91"/>
                    <a:pt x="50" y="89"/>
                  </a:cubicBezTo>
                  <a:cubicBezTo>
                    <a:pt x="47" y="87"/>
                    <a:pt x="45" y="84"/>
                    <a:pt x="42" y="82"/>
                  </a:cubicBezTo>
                  <a:cubicBezTo>
                    <a:pt x="41" y="81"/>
                    <a:pt x="40" y="80"/>
                    <a:pt x="38" y="78"/>
                  </a:cubicBezTo>
                  <a:cubicBezTo>
                    <a:pt x="38" y="81"/>
                    <a:pt x="38" y="83"/>
                    <a:pt x="38" y="84"/>
                  </a:cubicBezTo>
                  <a:cubicBezTo>
                    <a:pt x="38" y="86"/>
                    <a:pt x="38" y="89"/>
                    <a:pt x="37" y="91"/>
                  </a:cubicBezTo>
                  <a:cubicBezTo>
                    <a:pt x="37" y="92"/>
                    <a:pt x="35" y="94"/>
                    <a:pt x="34" y="94"/>
                  </a:cubicBezTo>
                  <a:cubicBezTo>
                    <a:pt x="33" y="94"/>
                    <a:pt x="31" y="92"/>
                    <a:pt x="30" y="91"/>
                  </a:cubicBezTo>
                  <a:cubicBezTo>
                    <a:pt x="30" y="89"/>
                    <a:pt x="30" y="86"/>
                    <a:pt x="30" y="84"/>
                  </a:cubicBezTo>
                  <a:cubicBezTo>
                    <a:pt x="32" y="73"/>
                    <a:pt x="33" y="62"/>
                    <a:pt x="32" y="52"/>
                  </a:cubicBezTo>
                  <a:cubicBezTo>
                    <a:pt x="32" y="48"/>
                    <a:pt x="31" y="44"/>
                    <a:pt x="30" y="39"/>
                  </a:cubicBezTo>
                  <a:cubicBezTo>
                    <a:pt x="10" y="64"/>
                    <a:pt x="0" y="108"/>
                    <a:pt x="20" y="148"/>
                  </a:cubicBezTo>
                  <a:cubicBezTo>
                    <a:pt x="42" y="190"/>
                    <a:pt x="89" y="211"/>
                    <a:pt x="135" y="199"/>
                  </a:cubicBezTo>
                  <a:cubicBezTo>
                    <a:pt x="147" y="196"/>
                    <a:pt x="158" y="191"/>
                    <a:pt x="167" y="185"/>
                  </a:cubicBezTo>
                  <a:cubicBezTo>
                    <a:pt x="162" y="183"/>
                    <a:pt x="155" y="180"/>
                    <a:pt x="154" y="161"/>
                  </a:cubicBezTo>
                  <a:cubicBezTo>
                    <a:pt x="153" y="133"/>
                    <a:pt x="157" y="127"/>
                    <a:pt x="160" y="127"/>
                  </a:cubicBezTo>
                  <a:cubicBezTo>
                    <a:pt x="162" y="127"/>
                    <a:pt x="164" y="126"/>
                    <a:pt x="172" y="134"/>
                  </a:cubicBezTo>
                  <a:cubicBezTo>
                    <a:pt x="179" y="143"/>
                    <a:pt x="183" y="139"/>
                    <a:pt x="184" y="133"/>
                  </a:cubicBezTo>
                  <a:cubicBezTo>
                    <a:pt x="184" y="127"/>
                    <a:pt x="190" y="118"/>
                    <a:pt x="193" y="127"/>
                  </a:cubicBezTo>
                  <a:cubicBezTo>
                    <a:pt x="194" y="133"/>
                    <a:pt x="198" y="141"/>
                    <a:pt x="201" y="146"/>
                  </a:cubicBezTo>
                  <a:cubicBezTo>
                    <a:pt x="207" y="135"/>
                    <a:pt x="210" y="123"/>
                    <a:pt x="211" y="111"/>
                  </a:cubicBezTo>
                  <a:cubicBezTo>
                    <a:pt x="209" y="110"/>
                    <a:pt x="208" y="110"/>
                    <a:pt x="206" y="109"/>
                  </a:cubicBezTo>
                  <a:cubicBezTo>
                    <a:pt x="200" y="106"/>
                    <a:pt x="196" y="101"/>
                    <a:pt x="196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7" name="Freeform 35">
              <a:extLst>
                <a:ext uri="{FF2B5EF4-FFF2-40B4-BE49-F238E27FC236}">
                  <a16:creationId xmlns:a16="http://schemas.microsoft.com/office/drawing/2014/main" id="{D114DCBE-F9F4-4E2B-A861-BD469CB46D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75513" y="5302250"/>
              <a:ext cx="1012825" cy="1012825"/>
            </a:xfrm>
            <a:custGeom>
              <a:avLst/>
              <a:gdLst>
                <a:gd name="T0" fmla="*/ 176 w 352"/>
                <a:gd name="T1" fmla="*/ 0 h 352"/>
                <a:gd name="T2" fmla="*/ 0 w 352"/>
                <a:gd name="T3" fmla="*/ 176 h 352"/>
                <a:gd name="T4" fmla="*/ 176 w 352"/>
                <a:gd name="T5" fmla="*/ 352 h 352"/>
                <a:gd name="T6" fmla="*/ 352 w 352"/>
                <a:gd name="T7" fmla="*/ 176 h 352"/>
                <a:gd name="T8" fmla="*/ 176 w 352"/>
                <a:gd name="T9" fmla="*/ 0 h 352"/>
                <a:gd name="T10" fmla="*/ 258 w 352"/>
                <a:gd name="T11" fmla="*/ 261 h 352"/>
                <a:gd name="T12" fmla="*/ 188 w 352"/>
                <a:gd name="T13" fmla="*/ 294 h 352"/>
                <a:gd name="T14" fmla="*/ 96 w 352"/>
                <a:gd name="T15" fmla="*/ 263 h 352"/>
                <a:gd name="T16" fmla="*/ 59 w 352"/>
                <a:gd name="T17" fmla="*/ 189 h 352"/>
                <a:gd name="T18" fmla="*/ 157 w 352"/>
                <a:gd name="T19" fmla="*/ 60 h 352"/>
                <a:gd name="T20" fmla="*/ 175 w 352"/>
                <a:gd name="T21" fmla="*/ 58 h 352"/>
                <a:gd name="T22" fmla="*/ 176 w 352"/>
                <a:gd name="T23" fmla="*/ 58 h 352"/>
                <a:gd name="T24" fmla="*/ 196 w 352"/>
                <a:gd name="T25" fmla="*/ 60 h 352"/>
                <a:gd name="T26" fmla="*/ 272 w 352"/>
                <a:gd name="T27" fmla="*/ 108 h 352"/>
                <a:gd name="T28" fmla="*/ 293 w 352"/>
                <a:gd name="T29" fmla="*/ 162 h 352"/>
                <a:gd name="T30" fmla="*/ 258 w 352"/>
                <a:gd name="T31" fmla="*/ 26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" h="352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3"/>
                    <a:pt x="79" y="352"/>
                    <a:pt x="176" y="352"/>
                  </a:cubicBezTo>
                  <a:cubicBezTo>
                    <a:pt x="273" y="352"/>
                    <a:pt x="352" y="273"/>
                    <a:pt x="352" y="176"/>
                  </a:cubicBezTo>
                  <a:cubicBezTo>
                    <a:pt x="352" y="79"/>
                    <a:pt x="273" y="0"/>
                    <a:pt x="176" y="0"/>
                  </a:cubicBezTo>
                  <a:close/>
                  <a:moveTo>
                    <a:pt x="258" y="261"/>
                  </a:moveTo>
                  <a:cubicBezTo>
                    <a:pt x="238" y="280"/>
                    <a:pt x="215" y="291"/>
                    <a:pt x="188" y="294"/>
                  </a:cubicBezTo>
                  <a:cubicBezTo>
                    <a:pt x="153" y="297"/>
                    <a:pt x="122" y="287"/>
                    <a:pt x="96" y="263"/>
                  </a:cubicBezTo>
                  <a:cubicBezTo>
                    <a:pt x="75" y="243"/>
                    <a:pt x="62" y="218"/>
                    <a:pt x="59" y="189"/>
                  </a:cubicBezTo>
                  <a:cubicBezTo>
                    <a:pt x="52" y="127"/>
                    <a:pt x="96" y="69"/>
                    <a:pt x="157" y="60"/>
                  </a:cubicBezTo>
                  <a:cubicBezTo>
                    <a:pt x="163" y="59"/>
                    <a:pt x="169" y="59"/>
                    <a:pt x="175" y="58"/>
                  </a:cubicBezTo>
                  <a:cubicBezTo>
                    <a:pt x="176" y="58"/>
                    <a:pt x="176" y="58"/>
                    <a:pt x="176" y="58"/>
                  </a:cubicBezTo>
                  <a:cubicBezTo>
                    <a:pt x="183" y="59"/>
                    <a:pt x="189" y="59"/>
                    <a:pt x="196" y="60"/>
                  </a:cubicBezTo>
                  <a:cubicBezTo>
                    <a:pt x="227" y="66"/>
                    <a:pt x="253" y="82"/>
                    <a:pt x="272" y="108"/>
                  </a:cubicBezTo>
                  <a:cubicBezTo>
                    <a:pt x="283" y="124"/>
                    <a:pt x="291" y="142"/>
                    <a:pt x="293" y="162"/>
                  </a:cubicBezTo>
                  <a:cubicBezTo>
                    <a:pt x="297" y="200"/>
                    <a:pt x="286" y="234"/>
                    <a:pt x="258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8" name="Freeform 36">
            <a:extLst>
              <a:ext uri="{FF2B5EF4-FFF2-40B4-BE49-F238E27FC236}">
                <a16:creationId xmlns:a16="http://schemas.microsoft.com/office/drawing/2014/main" id="{3900D546-AC81-427C-A3C9-EB5D9FCB4594}"/>
              </a:ext>
            </a:extLst>
          </p:cNvPr>
          <p:cNvSpPr>
            <a:spLocks noEditPoints="1"/>
          </p:cNvSpPr>
          <p:nvPr/>
        </p:nvSpPr>
        <p:spPr bwMode="auto">
          <a:xfrm>
            <a:off x="17419370" y="6786812"/>
            <a:ext cx="759191" cy="733818"/>
          </a:xfrm>
          <a:custGeom>
            <a:avLst/>
            <a:gdLst>
              <a:gd name="T0" fmla="*/ 178 w 357"/>
              <a:gd name="T1" fmla="*/ 0 h 356"/>
              <a:gd name="T2" fmla="*/ 0 w 357"/>
              <a:gd name="T3" fmla="*/ 178 h 356"/>
              <a:gd name="T4" fmla="*/ 178 w 357"/>
              <a:gd name="T5" fmla="*/ 356 h 356"/>
              <a:gd name="T6" fmla="*/ 357 w 357"/>
              <a:gd name="T7" fmla="*/ 178 h 356"/>
              <a:gd name="T8" fmla="*/ 178 w 357"/>
              <a:gd name="T9" fmla="*/ 0 h 356"/>
              <a:gd name="T10" fmla="*/ 220 w 357"/>
              <a:gd name="T11" fmla="*/ 77 h 356"/>
              <a:gd name="T12" fmla="*/ 258 w 357"/>
              <a:gd name="T13" fmla="*/ 77 h 356"/>
              <a:gd name="T14" fmla="*/ 258 w 357"/>
              <a:gd name="T15" fmla="*/ 125 h 356"/>
              <a:gd name="T16" fmla="*/ 220 w 357"/>
              <a:gd name="T17" fmla="*/ 94 h 356"/>
              <a:gd name="T18" fmla="*/ 220 w 357"/>
              <a:gd name="T19" fmla="*/ 77 h 356"/>
              <a:gd name="T20" fmla="*/ 258 w 357"/>
              <a:gd name="T21" fmla="*/ 200 h 356"/>
              <a:gd name="T22" fmla="*/ 258 w 357"/>
              <a:gd name="T23" fmla="*/ 272 h 356"/>
              <a:gd name="T24" fmla="*/ 208 w 357"/>
              <a:gd name="T25" fmla="*/ 272 h 356"/>
              <a:gd name="T26" fmla="*/ 208 w 357"/>
              <a:gd name="T27" fmla="*/ 185 h 356"/>
              <a:gd name="T28" fmla="*/ 149 w 357"/>
              <a:gd name="T29" fmla="*/ 185 h 356"/>
              <a:gd name="T30" fmla="*/ 149 w 357"/>
              <a:gd name="T31" fmla="*/ 272 h 356"/>
              <a:gd name="T32" fmla="*/ 98 w 357"/>
              <a:gd name="T33" fmla="*/ 272 h 356"/>
              <a:gd name="T34" fmla="*/ 98 w 357"/>
              <a:gd name="T35" fmla="*/ 184 h 356"/>
              <a:gd name="T36" fmla="*/ 178 w 357"/>
              <a:gd name="T37" fmla="*/ 118 h 356"/>
              <a:gd name="T38" fmla="*/ 220 w 357"/>
              <a:gd name="T39" fmla="*/ 152 h 356"/>
              <a:gd name="T40" fmla="*/ 258 w 357"/>
              <a:gd name="T41" fmla="*/ 184 h 356"/>
              <a:gd name="T42" fmla="*/ 258 w 357"/>
              <a:gd name="T43" fmla="*/ 200 h 356"/>
              <a:gd name="T44" fmla="*/ 276 w 357"/>
              <a:gd name="T45" fmla="*/ 190 h 356"/>
              <a:gd name="T46" fmla="*/ 258 w 357"/>
              <a:gd name="T47" fmla="*/ 175 h 356"/>
              <a:gd name="T48" fmla="*/ 220 w 357"/>
              <a:gd name="T49" fmla="*/ 144 h 356"/>
              <a:gd name="T50" fmla="*/ 178 w 357"/>
              <a:gd name="T51" fmla="*/ 110 h 356"/>
              <a:gd name="T52" fmla="*/ 98 w 357"/>
              <a:gd name="T53" fmla="*/ 175 h 356"/>
              <a:gd name="T54" fmla="*/ 81 w 357"/>
              <a:gd name="T55" fmla="*/ 190 h 356"/>
              <a:gd name="T56" fmla="*/ 60 w 357"/>
              <a:gd name="T57" fmla="*/ 165 h 356"/>
              <a:gd name="T58" fmla="*/ 178 w 357"/>
              <a:gd name="T59" fmla="*/ 69 h 356"/>
              <a:gd name="T60" fmla="*/ 220 w 357"/>
              <a:gd name="T61" fmla="*/ 102 h 356"/>
              <a:gd name="T62" fmla="*/ 258 w 357"/>
              <a:gd name="T63" fmla="*/ 134 h 356"/>
              <a:gd name="T64" fmla="*/ 296 w 357"/>
              <a:gd name="T65" fmla="*/ 165 h 356"/>
              <a:gd name="T66" fmla="*/ 276 w 357"/>
              <a:gd name="T67" fmla="*/ 190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57" h="356">
                <a:moveTo>
                  <a:pt x="178" y="0"/>
                </a:moveTo>
                <a:cubicBezTo>
                  <a:pt x="80" y="0"/>
                  <a:pt x="0" y="80"/>
                  <a:pt x="0" y="178"/>
                </a:cubicBezTo>
                <a:cubicBezTo>
                  <a:pt x="0" y="277"/>
                  <a:pt x="80" y="356"/>
                  <a:pt x="178" y="356"/>
                </a:cubicBezTo>
                <a:cubicBezTo>
                  <a:pt x="277" y="356"/>
                  <a:pt x="357" y="277"/>
                  <a:pt x="357" y="178"/>
                </a:cubicBezTo>
                <a:cubicBezTo>
                  <a:pt x="357" y="80"/>
                  <a:pt x="277" y="0"/>
                  <a:pt x="178" y="0"/>
                </a:cubicBezTo>
                <a:close/>
                <a:moveTo>
                  <a:pt x="220" y="77"/>
                </a:moveTo>
                <a:cubicBezTo>
                  <a:pt x="258" y="77"/>
                  <a:pt x="258" y="77"/>
                  <a:pt x="258" y="77"/>
                </a:cubicBezTo>
                <a:cubicBezTo>
                  <a:pt x="258" y="125"/>
                  <a:pt x="258" y="125"/>
                  <a:pt x="258" y="125"/>
                </a:cubicBezTo>
                <a:cubicBezTo>
                  <a:pt x="220" y="94"/>
                  <a:pt x="220" y="94"/>
                  <a:pt x="220" y="94"/>
                </a:cubicBezTo>
                <a:lnTo>
                  <a:pt x="220" y="77"/>
                </a:lnTo>
                <a:close/>
                <a:moveTo>
                  <a:pt x="258" y="200"/>
                </a:moveTo>
                <a:cubicBezTo>
                  <a:pt x="258" y="272"/>
                  <a:pt x="258" y="272"/>
                  <a:pt x="258" y="272"/>
                </a:cubicBezTo>
                <a:cubicBezTo>
                  <a:pt x="208" y="272"/>
                  <a:pt x="208" y="272"/>
                  <a:pt x="208" y="272"/>
                </a:cubicBezTo>
                <a:cubicBezTo>
                  <a:pt x="208" y="185"/>
                  <a:pt x="208" y="185"/>
                  <a:pt x="208" y="185"/>
                </a:cubicBezTo>
                <a:cubicBezTo>
                  <a:pt x="149" y="185"/>
                  <a:pt x="149" y="185"/>
                  <a:pt x="149" y="185"/>
                </a:cubicBezTo>
                <a:cubicBezTo>
                  <a:pt x="149" y="272"/>
                  <a:pt x="149" y="272"/>
                  <a:pt x="149" y="272"/>
                </a:cubicBezTo>
                <a:cubicBezTo>
                  <a:pt x="98" y="272"/>
                  <a:pt x="98" y="272"/>
                  <a:pt x="98" y="272"/>
                </a:cubicBezTo>
                <a:cubicBezTo>
                  <a:pt x="98" y="184"/>
                  <a:pt x="98" y="184"/>
                  <a:pt x="98" y="184"/>
                </a:cubicBezTo>
                <a:cubicBezTo>
                  <a:pt x="178" y="118"/>
                  <a:pt x="178" y="118"/>
                  <a:pt x="178" y="118"/>
                </a:cubicBezTo>
                <a:cubicBezTo>
                  <a:pt x="220" y="152"/>
                  <a:pt x="220" y="152"/>
                  <a:pt x="220" y="152"/>
                </a:cubicBezTo>
                <a:cubicBezTo>
                  <a:pt x="258" y="184"/>
                  <a:pt x="258" y="184"/>
                  <a:pt x="258" y="184"/>
                </a:cubicBezTo>
                <a:lnTo>
                  <a:pt x="258" y="200"/>
                </a:lnTo>
                <a:close/>
                <a:moveTo>
                  <a:pt x="276" y="190"/>
                </a:moveTo>
                <a:cubicBezTo>
                  <a:pt x="258" y="175"/>
                  <a:pt x="258" y="175"/>
                  <a:pt x="258" y="175"/>
                </a:cubicBezTo>
                <a:cubicBezTo>
                  <a:pt x="220" y="144"/>
                  <a:pt x="220" y="144"/>
                  <a:pt x="220" y="144"/>
                </a:cubicBezTo>
                <a:cubicBezTo>
                  <a:pt x="178" y="110"/>
                  <a:pt x="178" y="110"/>
                  <a:pt x="178" y="110"/>
                </a:cubicBezTo>
                <a:cubicBezTo>
                  <a:pt x="98" y="175"/>
                  <a:pt x="98" y="175"/>
                  <a:pt x="98" y="175"/>
                </a:cubicBezTo>
                <a:cubicBezTo>
                  <a:pt x="81" y="190"/>
                  <a:pt x="81" y="190"/>
                  <a:pt x="81" y="190"/>
                </a:cubicBezTo>
                <a:cubicBezTo>
                  <a:pt x="60" y="165"/>
                  <a:pt x="60" y="165"/>
                  <a:pt x="60" y="165"/>
                </a:cubicBezTo>
                <a:cubicBezTo>
                  <a:pt x="178" y="69"/>
                  <a:pt x="178" y="69"/>
                  <a:pt x="178" y="69"/>
                </a:cubicBezTo>
                <a:cubicBezTo>
                  <a:pt x="220" y="102"/>
                  <a:pt x="220" y="102"/>
                  <a:pt x="220" y="102"/>
                </a:cubicBezTo>
                <a:cubicBezTo>
                  <a:pt x="258" y="134"/>
                  <a:pt x="258" y="134"/>
                  <a:pt x="258" y="134"/>
                </a:cubicBezTo>
                <a:cubicBezTo>
                  <a:pt x="296" y="165"/>
                  <a:pt x="296" y="165"/>
                  <a:pt x="296" y="165"/>
                </a:cubicBezTo>
                <a:lnTo>
                  <a:pt x="276" y="19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FB0FC50-F609-4083-BBFE-499BF63C5D97}"/>
              </a:ext>
            </a:extLst>
          </p:cNvPr>
          <p:cNvGrpSpPr/>
          <p:nvPr/>
        </p:nvGrpSpPr>
        <p:grpSpPr>
          <a:xfrm>
            <a:off x="15723804" y="7842600"/>
            <a:ext cx="505736" cy="493763"/>
            <a:chOff x="6019801" y="3589338"/>
            <a:chExt cx="684213" cy="688975"/>
          </a:xfrm>
          <a:solidFill>
            <a:schemeClr val="accent1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30" name="Freeform 42">
              <a:extLst>
                <a:ext uri="{FF2B5EF4-FFF2-40B4-BE49-F238E27FC236}">
                  <a16:creationId xmlns:a16="http://schemas.microsoft.com/office/drawing/2014/main" id="{7763B5DC-BEC5-4634-BC8C-89B5A05030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9026" y="3857625"/>
              <a:ext cx="236538" cy="234950"/>
            </a:xfrm>
            <a:custGeom>
              <a:avLst/>
              <a:gdLst>
                <a:gd name="T0" fmla="*/ 5 w 82"/>
                <a:gd name="T1" fmla="*/ 60 h 82"/>
                <a:gd name="T2" fmla="*/ 7 w 82"/>
                <a:gd name="T3" fmla="*/ 64 h 82"/>
                <a:gd name="T4" fmla="*/ 9 w 82"/>
                <a:gd name="T5" fmla="*/ 66 h 82"/>
                <a:gd name="T6" fmla="*/ 10 w 82"/>
                <a:gd name="T7" fmla="*/ 68 h 82"/>
                <a:gd name="T8" fmla="*/ 12 w 82"/>
                <a:gd name="T9" fmla="*/ 70 h 82"/>
                <a:gd name="T10" fmla="*/ 15 w 82"/>
                <a:gd name="T11" fmla="*/ 72 h 82"/>
                <a:gd name="T12" fmla="*/ 17 w 82"/>
                <a:gd name="T13" fmla="*/ 74 h 82"/>
                <a:gd name="T14" fmla="*/ 20 w 82"/>
                <a:gd name="T15" fmla="*/ 76 h 82"/>
                <a:gd name="T16" fmla="*/ 29 w 82"/>
                <a:gd name="T17" fmla="*/ 80 h 82"/>
                <a:gd name="T18" fmla="*/ 41 w 82"/>
                <a:gd name="T19" fmla="*/ 82 h 82"/>
                <a:gd name="T20" fmla="*/ 71 w 82"/>
                <a:gd name="T21" fmla="*/ 68 h 82"/>
                <a:gd name="T22" fmla="*/ 75 w 82"/>
                <a:gd name="T23" fmla="*/ 64 h 82"/>
                <a:gd name="T24" fmla="*/ 79 w 82"/>
                <a:gd name="T25" fmla="*/ 55 h 82"/>
                <a:gd name="T26" fmla="*/ 82 w 82"/>
                <a:gd name="T27" fmla="*/ 41 h 82"/>
                <a:gd name="T28" fmla="*/ 82 w 82"/>
                <a:gd name="T29" fmla="*/ 37 h 82"/>
                <a:gd name="T30" fmla="*/ 81 w 82"/>
                <a:gd name="T31" fmla="*/ 33 h 82"/>
                <a:gd name="T32" fmla="*/ 79 w 82"/>
                <a:gd name="T33" fmla="*/ 25 h 82"/>
                <a:gd name="T34" fmla="*/ 77 w 82"/>
                <a:gd name="T35" fmla="*/ 22 h 82"/>
                <a:gd name="T36" fmla="*/ 75 w 82"/>
                <a:gd name="T37" fmla="*/ 18 h 82"/>
                <a:gd name="T38" fmla="*/ 71 w 82"/>
                <a:gd name="T39" fmla="*/ 14 h 82"/>
                <a:gd name="T40" fmla="*/ 41 w 82"/>
                <a:gd name="T41" fmla="*/ 0 h 82"/>
                <a:gd name="T42" fmla="*/ 12 w 82"/>
                <a:gd name="T43" fmla="*/ 13 h 82"/>
                <a:gd name="T44" fmla="*/ 10 w 82"/>
                <a:gd name="T45" fmla="*/ 15 h 82"/>
                <a:gd name="T46" fmla="*/ 7 w 82"/>
                <a:gd name="T47" fmla="*/ 18 h 82"/>
                <a:gd name="T48" fmla="*/ 5 w 82"/>
                <a:gd name="T49" fmla="*/ 22 h 82"/>
                <a:gd name="T50" fmla="*/ 4 w 82"/>
                <a:gd name="T51" fmla="*/ 25 h 82"/>
                <a:gd name="T52" fmla="*/ 1 w 82"/>
                <a:gd name="T53" fmla="*/ 33 h 82"/>
                <a:gd name="T54" fmla="*/ 1 w 82"/>
                <a:gd name="T55" fmla="*/ 37 h 82"/>
                <a:gd name="T56" fmla="*/ 0 w 82"/>
                <a:gd name="T57" fmla="*/ 41 h 82"/>
                <a:gd name="T58" fmla="*/ 3 w 82"/>
                <a:gd name="T59" fmla="*/ 55 h 82"/>
                <a:gd name="T60" fmla="*/ 5 w 82"/>
                <a:gd name="T61" fmla="*/ 60 h 82"/>
                <a:gd name="T62" fmla="*/ 41 w 82"/>
                <a:gd name="T63" fmla="*/ 12 h 82"/>
                <a:gd name="T64" fmla="*/ 70 w 82"/>
                <a:gd name="T65" fmla="*/ 41 h 82"/>
                <a:gd name="T66" fmla="*/ 41 w 82"/>
                <a:gd name="T67" fmla="*/ 70 h 82"/>
                <a:gd name="T68" fmla="*/ 12 w 82"/>
                <a:gd name="T69" fmla="*/ 41 h 82"/>
                <a:gd name="T70" fmla="*/ 41 w 82"/>
                <a:gd name="T71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2" h="82">
                  <a:moveTo>
                    <a:pt x="5" y="60"/>
                  </a:moveTo>
                  <a:cubicBezTo>
                    <a:pt x="6" y="62"/>
                    <a:pt x="7" y="63"/>
                    <a:pt x="7" y="64"/>
                  </a:cubicBezTo>
                  <a:cubicBezTo>
                    <a:pt x="8" y="64"/>
                    <a:pt x="8" y="65"/>
                    <a:pt x="9" y="66"/>
                  </a:cubicBezTo>
                  <a:cubicBezTo>
                    <a:pt x="9" y="66"/>
                    <a:pt x="10" y="67"/>
                    <a:pt x="10" y="68"/>
                  </a:cubicBezTo>
                  <a:cubicBezTo>
                    <a:pt x="11" y="68"/>
                    <a:pt x="12" y="69"/>
                    <a:pt x="12" y="70"/>
                  </a:cubicBezTo>
                  <a:cubicBezTo>
                    <a:pt x="13" y="71"/>
                    <a:pt x="14" y="72"/>
                    <a:pt x="15" y="72"/>
                  </a:cubicBezTo>
                  <a:cubicBezTo>
                    <a:pt x="16" y="73"/>
                    <a:pt x="16" y="73"/>
                    <a:pt x="17" y="74"/>
                  </a:cubicBezTo>
                  <a:cubicBezTo>
                    <a:pt x="18" y="74"/>
                    <a:pt x="19" y="75"/>
                    <a:pt x="20" y="76"/>
                  </a:cubicBezTo>
                  <a:cubicBezTo>
                    <a:pt x="23" y="78"/>
                    <a:pt x="26" y="79"/>
                    <a:pt x="29" y="80"/>
                  </a:cubicBezTo>
                  <a:cubicBezTo>
                    <a:pt x="33" y="81"/>
                    <a:pt x="37" y="82"/>
                    <a:pt x="41" y="82"/>
                  </a:cubicBezTo>
                  <a:cubicBezTo>
                    <a:pt x="53" y="82"/>
                    <a:pt x="64" y="77"/>
                    <a:pt x="71" y="68"/>
                  </a:cubicBezTo>
                  <a:cubicBezTo>
                    <a:pt x="73" y="67"/>
                    <a:pt x="74" y="65"/>
                    <a:pt x="75" y="64"/>
                  </a:cubicBezTo>
                  <a:cubicBezTo>
                    <a:pt x="77" y="61"/>
                    <a:pt x="78" y="58"/>
                    <a:pt x="79" y="55"/>
                  </a:cubicBezTo>
                  <a:cubicBezTo>
                    <a:pt x="81" y="51"/>
                    <a:pt x="82" y="46"/>
                    <a:pt x="82" y="41"/>
                  </a:cubicBezTo>
                  <a:cubicBezTo>
                    <a:pt x="82" y="40"/>
                    <a:pt x="82" y="38"/>
                    <a:pt x="82" y="37"/>
                  </a:cubicBezTo>
                  <a:cubicBezTo>
                    <a:pt x="81" y="36"/>
                    <a:pt x="81" y="34"/>
                    <a:pt x="81" y="33"/>
                  </a:cubicBezTo>
                  <a:cubicBezTo>
                    <a:pt x="80" y="30"/>
                    <a:pt x="80" y="28"/>
                    <a:pt x="79" y="25"/>
                  </a:cubicBezTo>
                  <a:cubicBezTo>
                    <a:pt x="78" y="24"/>
                    <a:pt x="78" y="23"/>
                    <a:pt x="77" y="22"/>
                  </a:cubicBezTo>
                  <a:cubicBezTo>
                    <a:pt x="76" y="20"/>
                    <a:pt x="76" y="19"/>
                    <a:pt x="75" y="18"/>
                  </a:cubicBezTo>
                  <a:cubicBezTo>
                    <a:pt x="74" y="17"/>
                    <a:pt x="73" y="15"/>
                    <a:pt x="71" y="14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30" y="0"/>
                    <a:pt x="19" y="5"/>
                    <a:pt x="12" y="13"/>
                  </a:cubicBezTo>
                  <a:cubicBezTo>
                    <a:pt x="11" y="14"/>
                    <a:pt x="10" y="14"/>
                    <a:pt x="10" y="15"/>
                  </a:cubicBezTo>
                  <a:cubicBezTo>
                    <a:pt x="9" y="16"/>
                    <a:pt x="8" y="17"/>
                    <a:pt x="7" y="18"/>
                  </a:cubicBezTo>
                  <a:cubicBezTo>
                    <a:pt x="7" y="19"/>
                    <a:pt x="6" y="20"/>
                    <a:pt x="5" y="22"/>
                  </a:cubicBezTo>
                  <a:cubicBezTo>
                    <a:pt x="5" y="23"/>
                    <a:pt x="4" y="24"/>
                    <a:pt x="4" y="25"/>
                  </a:cubicBezTo>
                  <a:cubicBezTo>
                    <a:pt x="3" y="28"/>
                    <a:pt x="2" y="30"/>
                    <a:pt x="1" y="33"/>
                  </a:cubicBezTo>
                  <a:cubicBezTo>
                    <a:pt x="1" y="34"/>
                    <a:pt x="1" y="36"/>
                    <a:pt x="1" y="37"/>
                  </a:cubicBezTo>
                  <a:cubicBezTo>
                    <a:pt x="0" y="38"/>
                    <a:pt x="0" y="40"/>
                    <a:pt x="0" y="41"/>
                  </a:cubicBezTo>
                  <a:cubicBezTo>
                    <a:pt x="0" y="46"/>
                    <a:pt x="1" y="51"/>
                    <a:pt x="3" y="55"/>
                  </a:cubicBezTo>
                  <a:cubicBezTo>
                    <a:pt x="4" y="57"/>
                    <a:pt x="4" y="59"/>
                    <a:pt x="5" y="60"/>
                  </a:cubicBezTo>
                  <a:close/>
                  <a:moveTo>
                    <a:pt x="41" y="12"/>
                  </a:moveTo>
                  <a:cubicBezTo>
                    <a:pt x="57" y="12"/>
                    <a:pt x="70" y="25"/>
                    <a:pt x="70" y="41"/>
                  </a:cubicBezTo>
                  <a:cubicBezTo>
                    <a:pt x="70" y="57"/>
                    <a:pt x="57" y="70"/>
                    <a:pt x="41" y="70"/>
                  </a:cubicBezTo>
                  <a:cubicBezTo>
                    <a:pt x="25" y="70"/>
                    <a:pt x="12" y="57"/>
                    <a:pt x="12" y="41"/>
                  </a:cubicBezTo>
                  <a:cubicBezTo>
                    <a:pt x="12" y="25"/>
                    <a:pt x="25" y="12"/>
                    <a:pt x="4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1" name="Freeform 43">
              <a:extLst>
                <a:ext uri="{FF2B5EF4-FFF2-40B4-BE49-F238E27FC236}">
                  <a16:creationId xmlns:a16="http://schemas.microsoft.com/office/drawing/2014/main" id="{863C80D3-F80A-4024-893A-399D9790EE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9801" y="3589338"/>
              <a:ext cx="684213" cy="688975"/>
            </a:xfrm>
            <a:custGeom>
              <a:avLst/>
              <a:gdLst>
                <a:gd name="T0" fmla="*/ 119 w 238"/>
                <a:gd name="T1" fmla="*/ 0 h 239"/>
                <a:gd name="T2" fmla="*/ 0 w 238"/>
                <a:gd name="T3" fmla="*/ 119 h 239"/>
                <a:gd name="T4" fmla="*/ 119 w 238"/>
                <a:gd name="T5" fmla="*/ 239 h 239"/>
                <a:gd name="T6" fmla="*/ 238 w 238"/>
                <a:gd name="T7" fmla="*/ 119 h 239"/>
                <a:gd name="T8" fmla="*/ 119 w 238"/>
                <a:gd name="T9" fmla="*/ 0 h 239"/>
                <a:gd name="T10" fmla="*/ 139 w 238"/>
                <a:gd name="T11" fmla="*/ 66 h 239"/>
                <a:gd name="T12" fmla="*/ 166 w 238"/>
                <a:gd name="T13" fmla="*/ 66 h 239"/>
                <a:gd name="T14" fmla="*/ 166 w 238"/>
                <a:gd name="T15" fmla="*/ 78 h 239"/>
                <a:gd name="T16" fmla="*/ 139 w 238"/>
                <a:gd name="T17" fmla="*/ 78 h 239"/>
                <a:gd name="T18" fmla="*/ 139 w 238"/>
                <a:gd name="T19" fmla="*/ 66 h 239"/>
                <a:gd name="T20" fmla="*/ 182 w 238"/>
                <a:gd name="T21" fmla="*/ 186 h 239"/>
                <a:gd name="T22" fmla="*/ 40 w 238"/>
                <a:gd name="T23" fmla="*/ 186 h 239"/>
                <a:gd name="T24" fmla="*/ 40 w 238"/>
                <a:gd name="T25" fmla="*/ 82 h 239"/>
                <a:gd name="T26" fmla="*/ 182 w 238"/>
                <a:gd name="T27" fmla="*/ 82 h 239"/>
                <a:gd name="T28" fmla="*/ 182 w 238"/>
                <a:gd name="T29" fmla="*/ 18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8" h="239">
                  <a:moveTo>
                    <a:pt x="119" y="0"/>
                  </a:moveTo>
                  <a:cubicBezTo>
                    <a:pt x="53" y="0"/>
                    <a:pt x="0" y="54"/>
                    <a:pt x="0" y="119"/>
                  </a:cubicBezTo>
                  <a:cubicBezTo>
                    <a:pt x="0" y="185"/>
                    <a:pt x="53" y="239"/>
                    <a:pt x="119" y="239"/>
                  </a:cubicBezTo>
                  <a:cubicBezTo>
                    <a:pt x="185" y="239"/>
                    <a:pt x="238" y="185"/>
                    <a:pt x="238" y="119"/>
                  </a:cubicBezTo>
                  <a:cubicBezTo>
                    <a:pt x="238" y="54"/>
                    <a:pt x="185" y="0"/>
                    <a:pt x="119" y="0"/>
                  </a:cubicBezTo>
                  <a:close/>
                  <a:moveTo>
                    <a:pt x="139" y="66"/>
                  </a:moveTo>
                  <a:cubicBezTo>
                    <a:pt x="166" y="66"/>
                    <a:pt x="166" y="66"/>
                    <a:pt x="166" y="66"/>
                  </a:cubicBezTo>
                  <a:cubicBezTo>
                    <a:pt x="166" y="78"/>
                    <a:pt x="166" y="78"/>
                    <a:pt x="166" y="78"/>
                  </a:cubicBezTo>
                  <a:cubicBezTo>
                    <a:pt x="139" y="78"/>
                    <a:pt x="139" y="78"/>
                    <a:pt x="139" y="78"/>
                  </a:cubicBezTo>
                  <a:lnTo>
                    <a:pt x="139" y="66"/>
                  </a:lnTo>
                  <a:close/>
                  <a:moveTo>
                    <a:pt x="182" y="186"/>
                  </a:moveTo>
                  <a:cubicBezTo>
                    <a:pt x="40" y="186"/>
                    <a:pt x="40" y="186"/>
                    <a:pt x="40" y="186"/>
                  </a:cubicBezTo>
                  <a:cubicBezTo>
                    <a:pt x="40" y="82"/>
                    <a:pt x="40" y="82"/>
                    <a:pt x="40" y="82"/>
                  </a:cubicBezTo>
                  <a:cubicBezTo>
                    <a:pt x="182" y="82"/>
                    <a:pt x="182" y="82"/>
                    <a:pt x="182" y="82"/>
                  </a:cubicBezTo>
                  <a:lnTo>
                    <a:pt x="182" y="1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Rectangle 44">
              <a:extLst>
                <a:ext uri="{FF2B5EF4-FFF2-40B4-BE49-F238E27FC236}">
                  <a16:creationId xmlns:a16="http://schemas.microsoft.com/office/drawing/2014/main" id="{B9A9F90D-5028-42B3-94EB-234ECD88B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6676" y="3860800"/>
              <a:ext cx="84138" cy="476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3" name="Freeform 45">
            <a:extLst>
              <a:ext uri="{FF2B5EF4-FFF2-40B4-BE49-F238E27FC236}">
                <a16:creationId xmlns:a16="http://schemas.microsoft.com/office/drawing/2014/main" id="{6E0D9C05-95D8-4064-8AAD-CC909C269D87}"/>
              </a:ext>
            </a:extLst>
          </p:cNvPr>
          <p:cNvSpPr>
            <a:spLocks noEditPoints="1"/>
          </p:cNvSpPr>
          <p:nvPr/>
        </p:nvSpPr>
        <p:spPr bwMode="auto">
          <a:xfrm>
            <a:off x="15106596" y="5719648"/>
            <a:ext cx="727509" cy="706513"/>
          </a:xfrm>
          <a:custGeom>
            <a:avLst/>
            <a:gdLst>
              <a:gd name="T0" fmla="*/ 0 w 342"/>
              <a:gd name="T1" fmla="*/ 171 h 342"/>
              <a:gd name="T2" fmla="*/ 342 w 342"/>
              <a:gd name="T3" fmla="*/ 171 h 342"/>
              <a:gd name="T4" fmla="*/ 48 w 342"/>
              <a:gd name="T5" fmla="*/ 140 h 342"/>
              <a:gd name="T6" fmla="*/ 108 w 342"/>
              <a:gd name="T7" fmla="*/ 164 h 342"/>
              <a:gd name="T8" fmla="*/ 48 w 342"/>
              <a:gd name="T9" fmla="*/ 140 h 342"/>
              <a:gd name="T10" fmla="*/ 109 w 342"/>
              <a:gd name="T11" fmla="*/ 171 h 342"/>
              <a:gd name="T12" fmla="*/ 66 w 342"/>
              <a:gd name="T13" fmla="*/ 209 h 342"/>
              <a:gd name="T14" fmla="*/ 95 w 342"/>
              <a:gd name="T15" fmla="*/ 283 h 342"/>
              <a:gd name="T16" fmla="*/ 95 w 342"/>
              <a:gd name="T17" fmla="*/ 245 h 342"/>
              <a:gd name="T18" fmla="*/ 95 w 342"/>
              <a:gd name="T19" fmla="*/ 283 h 342"/>
              <a:gd name="T20" fmla="*/ 67 w 342"/>
              <a:gd name="T21" fmla="*/ 216 h 342"/>
              <a:gd name="T22" fmla="*/ 114 w 342"/>
              <a:gd name="T23" fmla="*/ 239 h 342"/>
              <a:gd name="T24" fmla="*/ 169 w 342"/>
              <a:gd name="T25" fmla="*/ 239 h 342"/>
              <a:gd name="T26" fmla="*/ 120 w 342"/>
              <a:gd name="T27" fmla="*/ 216 h 342"/>
              <a:gd name="T28" fmla="*/ 169 w 342"/>
              <a:gd name="T29" fmla="*/ 239 h 342"/>
              <a:gd name="T30" fmla="*/ 119 w 342"/>
              <a:gd name="T31" fmla="*/ 209 h 342"/>
              <a:gd name="T32" fmla="*/ 175 w 342"/>
              <a:gd name="T33" fmla="*/ 171 h 342"/>
              <a:gd name="T34" fmla="*/ 116 w 342"/>
              <a:gd name="T35" fmla="*/ 164 h 342"/>
              <a:gd name="T36" fmla="*/ 177 w 342"/>
              <a:gd name="T37" fmla="*/ 140 h 342"/>
              <a:gd name="T38" fmla="*/ 116 w 342"/>
              <a:gd name="T39" fmla="*/ 164 h 342"/>
              <a:gd name="T40" fmla="*/ 177 w 342"/>
              <a:gd name="T41" fmla="*/ 264 h 342"/>
              <a:gd name="T42" fmla="*/ 215 w 342"/>
              <a:gd name="T43" fmla="*/ 264 h 342"/>
              <a:gd name="T44" fmla="*/ 217 w 342"/>
              <a:gd name="T45" fmla="*/ 239 h 342"/>
              <a:gd name="T46" fmla="*/ 178 w 342"/>
              <a:gd name="T47" fmla="*/ 216 h 342"/>
              <a:gd name="T48" fmla="*/ 217 w 342"/>
              <a:gd name="T49" fmla="*/ 239 h 342"/>
              <a:gd name="T50" fmla="*/ 179 w 342"/>
              <a:gd name="T51" fmla="*/ 209 h 342"/>
              <a:gd name="T52" fmla="*/ 235 w 342"/>
              <a:gd name="T53" fmla="*/ 171 h 342"/>
              <a:gd name="T54" fmla="*/ 283 w 342"/>
              <a:gd name="T55" fmla="*/ 126 h 342"/>
              <a:gd name="T56" fmla="*/ 241 w 342"/>
              <a:gd name="T57" fmla="*/ 149 h 342"/>
              <a:gd name="T58" fmla="*/ 182 w 342"/>
              <a:gd name="T59" fmla="*/ 164 h 342"/>
              <a:gd name="T60" fmla="*/ 220 w 342"/>
              <a:gd name="T61" fmla="*/ 140 h 342"/>
              <a:gd name="T62" fmla="*/ 252 w 342"/>
              <a:gd name="T63" fmla="*/ 107 h 342"/>
              <a:gd name="T64" fmla="*/ 260 w 342"/>
              <a:gd name="T65" fmla="*/ 103 h 342"/>
              <a:gd name="T66" fmla="*/ 283 w 342"/>
              <a:gd name="T67" fmla="*/ 126 h 3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42" h="342">
                <a:moveTo>
                  <a:pt x="171" y="0"/>
                </a:moveTo>
                <a:cubicBezTo>
                  <a:pt x="76" y="0"/>
                  <a:pt x="0" y="77"/>
                  <a:pt x="0" y="171"/>
                </a:cubicBezTo>
                <a:cubicBezTo>
                  <a:pt x="0" y="266"/>
                  <a:pt x="76" y="342"/>
                  <a:pt x="171" y="342"/>
                </a:cubicBezTo>
                <a:cubicBezTo>
                  <a:pt x="265" y="342"/>
                  <a:pt x="342" y="266"/>
                  <a:pt x="342" y="171"/>
                </a:cubicBezTo>
                <a:cubicBezTo>
                  <a:pt x="342" y="77"/>
                  <a:pt x="265" y="0"/>
                  <a:pt x="171" y="0"/>
                </a:cubicBezTo>
                <a:close/>
                <a:moveTo>
                  <a:pt x="48" y="140"/>
                </a:moveTo>
                <a:cubicBezTo>
                  <a:pt x="106" y="140"/>
                  <a:pt x="106" y="140"/>
                  <a:pt x="106" y="140"/>
                </a:cubicBezTo>
                <a:cubicBezTo>
                  <a:pt x="108" y="164"/>
                  <a:pt x="108" y="164"/>
                  <a:pt x="108" y="164"/>
                </a:cubicBezTo>
                <a:cubicBezTo>
                  <a:pt x="54" y="164"/>
                  <a:pt x="54" y="164"/>
                  <a:pt x="54" y="164"/>
                </a:cubicBezTo>
                <a:lnTo>
                  <a:pt x="48" y="140"/>
                </a:lnTo>
                <a:close/>
                <a:moveTo>
                  <a:pt x="56" y="171"/>
                </a:moveTo>
                <a:cubicBezTo>
                  <a:pt x="109" y="171"/>
                  <a:pt x="109" y="171"/>
                  <a:pt x="109" y="171"/>
                </a:cubicBezTo>
                <a:cubicBezTo>
                  <a:pt x="112" y="209"/>
                  <a:pt x="112" y="209"/>
                  <a:pt x="112" y="209"/>
                </a:cubicBezTo>
                <a:cubicBezTo>
                  <a:pt x="66" y="209"/>
                  <a:pt x="66" y="209"/>
                  <a:pt x="66" y="209"/>
                </a:cubicBezTo>
                <a:lnTo>
                  <a:pt x="56" y="171"/>
                </a:lnTo>
                <a:close/>
                <a:moveTo>
                  <a:pt x="95" y="283"/>
                </a:moveTo>
                <a:cubicBezTo>
                  <a:pt x="85" y="283"/>
                  <a:pt x="76" y="275"/>
                  <a:pt x="76" y="264"/>
                </a:cubicBezTo>
                <a:cubicBezTo>
                  <a:pt x="76" y="254"/>
                  <a:pt x="85" y="245"/>
                  <a:pt x="95" y="245"/>
                </a:cubicBezTo>
                <a:cubicBezTo>
                  <a:pt x="106" y="245"/>
                  <a:pt x="114" y="254"/>
                  <a:pt x="114" y="264"/>
                </a:cubicBezTo>
                <a:cubicBezTo>
                  <a:pt x="114" y="275"/>
                  <a:pt x="106" y="283"/>
                  <a:pt x="95" y="283"/>
                </a:cubicBezTo>
                <a:close/>
                <a:moveTo>
                  <a:pt x="73" y="239"/>
                </a:moveTo>
                <a:cubicBezTo>
                  <a:pt x="67" y="216"/>
                  <a:pt x="67" y="216"/>
                  <a:pt x="67" y="216"/>
                </a:cubicBezTo>
                <a:cubicBezTo>
                  <a:pt x="113" y="216"/>
                  <a:pt x="113" y="216"/>
                  <a:pt x="113" y="216"/>
                </a:cubicBezTo>
                <a:cubicBezTo>
                  <a:pt x="114" y="239"/>
                  <a:pt x="114" y="239"/>
                  <a:pt x="114" y="239"/>
                </a:cubicBezTo>
                <a:lnTo>
                  <a:pt x="73" y="239"/>
                </a:lnTo>
                <a:close/>
                <a:moveTo>
                  <a:pt x="169" y="239"/>
                </a:moveTo>
                <a:cubicBezTo>
                  <a:pt x="122" y="239"/>
                  <a:pt x="122" y="239"/>
                  <a:pt x="122" y="239"/>
                </a:cubicBezTo>
                <a:cubicBezTo>
                  <a:pt x="120" y="216"/>
                  <a:pt x="120" y="216"/>
                  <a:pt x="120" y="216"/>
                </a:cubicBezTo>
                <a:cubicBezTo>
                  <a:pt x="171" y="216"/>
                  <a:pt x="171" y="216"/>
                  <a:pt x="171" y="216"/>
                </a:cubicBezTo>
                <a:lnTo>
                  <a:pt x="169" y="239"/>
                </a:lnTo>
                <a:close/>
                <a:moveTo>
                  <a:pt x="171" y="209"/>
                </a:moveTo>
                <a:cubicBezTo>
                  <a:pt x="119" y="209"/>
                  <a:pt x="119" y="209"/>
                  <a:pt x="119" y="209"/>
                </a:cubicBezTo>
                <a:cubicBezTo>
                  <a:pt x="116" y="171"/>
                  <a:pt x="116" y="171"/>
                  <a:pt x="116" y="171"/>
                </a:cubicBezTo>
                <a:cubicBezTo>
                  <a:pt x="175" y="171"/>
                  <a:pt x="175" y="171"/>
                  <a:pt x="175" y="171"/>
                </a:cubicBezTo>
                <a:lnTo>
                  <a:pt x="171" y="209"/>
                </a:lnTo>
                <a:close/>
                <a:moveTo>
                  <a:pt x="116" y="164"/>
                </a:moveTo>
                <a:cubicBezTo>
                  <a:pt x="114" y="140"/>
                  <a:pt x="114" y="140"/>
                  <a:pt x="114" y="140"/>
                </a:cubicBezTo>
                <a:cubicBezTo>
                  <a:pt x="177" y="140"/>
                  <a:pt x="177" y="140"/>
                  <a:pt x="177" y="140"/>
                </a:cubicBezTo>
                <a:cubicBezTo>
                  <a:pt x="175" y="164"/>
                  <a:pt x="175" y="164"/>
                  <a:pt x="175" y="164"/>
                </a:cubicBezTo>
                <a:lnTo>
                  <a:pt x="116" y="164"/>
                </a:lnTo>
                <a:close/>
                <a:moveTo>
                  <a:pt x="196" y="283"/>
                </a:moveTo>
                <a:cubicBezTo>
                  <a:pt x="185" y="283"/>
                  <a:pt x="177" y="275"/>
                  <a:pt x="177" y="264"/>
                </a:cubicBezTo>
                <a:cubicBezTo>
                  <a:pt x="177" y="254"/>
                  <a:pt x="185" y="245"/>
                  <a:pt x="196" y="245"/>
                </a:cubicBezTo>
                <a:cubicBezTo>
                  <a:pt x="206" y="245"/>
                  <a:pt x="215" y="254"/>
                  <a:pt x="215" y="264"/>
                </a:cubicBezTo>
                <a:cubicBezTo>
                  <a:pt x="215" y="275"/>
                  <a:pt x="206" y="283"/>
                  <a:pt x="196" y="283"/>
                </a:cubicBezTo>
                <a:close/>
                <a:moveTo>
                  <a:pt x="217" y="239"/>
                </a:moveTo>
                <a:cubicBezTo>
                  <a:pt x="176" y="239"/>
                  <a:pt x="176" y="239"/>
                  <a:pt x="176" y="239"/>
                </a:cubicBezTo>
                <a:cubicBezTo>
                  <a:pt x="178" y="216"/>
                  <a:pt x="178" y="216"/>
                  <a:pt x="178" y="216"/>
                </a:cubicBezTo>
                <a:cubicBezTo>
                  <a:pt x="223" y="216"/>
                  <a:pt x="223" y="216"/>
                  <a:pt x="223" y="216"/>
                </a:cubicBezTo>
                <a:lnTo>
                  <a:pt x="217" y="239"/>
                </a:lnTo>
                <a:close/>
                <a:moveTo>
                  <a:pt x="225" y="209"/>
                </a:moveTo>
                <a:cubicBezTo>
                  <a:pt x="179" y="209"/>
                  <a:pt x="179" y="209"/>
                  <a:pt x="179" y="209"/>
                </a:cubicBezTo>
                <a:cubicBezTo>
                  <a:pt x="182" y="171"/>
                  <a:pt x="182" y="171"/>
                  <a:pt x="182" y="171"/>
                </a:cubicBezTo>
                <a:cubicBezTo>
                  <a:pt x="235" y="171"/>
                  <a:pt x="235" y="171"/>
                  <a:pt x="235" y="171"/>
                </a:cubicBezTo>
                <a:lnTo>
                  <a:pt x="225" y="209"/>
                </a:lnTo>
                <a:close/>
                <a:moveTo>
                  <a:pt x="283" y="126"/>
                </a:moveTo>
                <a:cubicBezTo>
                  <a:pt x="264" y="126"/>
                  <a:pt x="264" y="126"/>
                  <a:pt x="264" y="126"/>
                </a:cubicBezTo>
                <a:cubicBezTo>
                  <a:pt x="256" y="133"/>
                  <a:pt x="249" y="141"/>
                  <a:pt x="241" y="149"/>
                </a:cubicBezTo>
                <a:cubicBezTo>
                  <a:pt x="237" y="164"/>
                  <a:pt x="237" y="164"/>
                  <a:pt x="237" y="164"/>
                </a:cubicBezTo>
                <a:cubicBezTo>
                  <a:pt x="182" y="164"/>
                  <a:pt x="182" y="164"/>
                  <a:pt x="182" y="164"/>
                </a:cubicBezTo>
                <a:cubicBezTo>
                  <a:pt x="184" y="140"/>
                  <a:pt x="184" y="140"/>
                  <a:pt x="184" y="140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1" y="139"/>
                  <a:pt x="221" y="138"/>
                  <a:pt x="222" y="137"/>
                </a:cubicBezTo>
                <a:cubicBezTo>
                  <a:pt x="232" y="127"/>
                  <a:pt x="242" y="117"/>
                  <a:pt x="252" y="107"/>
                </a:cubicBezTo>
                <a:cubicBezTo>
                  <a:pt x="252" y="107"/>
                  <a:pt x="253" y="106"/>
                  <a:pt x="254" y="105"/>
                </a:cubicBezTo>
                <a:cubicBezTo>
                  <a:pt x="256" y="104"/>
                  <a:pt x="258" y="103"/>
                  <a:pt x="260" y="103"/>
                </a:cubicBezTo>
                <a:cubicBezTo>
                  <a:pt x="283" y="103"/>
                  <a:pt x="283" y="103"/>
                  <a:pt x="283" y="103"/>
                </a:cubicBezTo>
                <a:cubicBezTo>
                  <a:pt x="297" y="103"/>
                  <a:pt x="297" y="126"/>
                  <a:pt x="283" y="12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282B5CB-6FDA-49F2-A70B-4612A8EF33E5}"/>
              </a:ext>
            </a:extLst>
          </p:cNvPr>
          <p:cNvGrpSpPr/>
          <p:nvPr/>
        </p:nvGrpSpPr>
        <p:grpSpPr>
          <a:xfrm>
            <a:off x="17253920" y="8453546"/>
            <a:ext cx="750977" cy="728130"/>
            <a:chOff x="8089901" y="4441825"/>
            <a:chExt cx="1016000" cy="1016000"/>
          </a:xfrm>
          <a:solidFill>
            <a:schemeClr val="accent5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35" name="Rectangle 46">
              <a:extLst>
                <a:ext uri="{FF2B5EF4-FFF2-40B4-BE49-F238E27FC236}">
                  <a16:creationId xmlns:a16="http://schemas.microsoft.com/office/drawing/2014/main" id="{40F0F078-24C6-48D5-A076-86A165CCA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7413" y="4703763"/>
              <a:ext cx="255588" cy="1349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47">
              <a:extLst>
                <a:ext uri="{FF2B5EF4-FFF2-40B4-BE49-F238E27FC236}">
                  <a16:creationId xmlns:a16="http://schemas.microsoft.com/office/drawing/2014/main" id="{D63254AF-A4E8-4EDC-ACD5-D6F1A9AD0B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9901" y="4441825"/>
              <a:ext cx="1016000" cy="1016000"/>
            </a:xfrm>
            <a:custGeom>
              <a:avLst/>
              <a:gdLst>
                <a:gd name="T0" fmla="*/ 176 w 353"/>
                <a:gd name="T1" fmla="*/ 0 h 353"/>
                <a:gd name="T2" fmla="*/ 0 w 353"/>
                <a:gd name="T3" fmla="*/ 176 h 353"/>
                <a:gd name="T4" fmla="*/ 176 w 353"/>
                <a:gd name="T5" fmla="*/ 353 h 353"/>
                <a:gd name="T6" fmla="*/ 353 w 353"/>
                <a:gd name="T7" fmla="*/ 176 h 353"/>
                <a:gd name="T8" fmla="*/ 176 w 353"/>
                <a:gd name="T9" fmla="*/ 0 h 353"/>
                <a:gd name="T10" fmla="*/ 271 w 353"/>
                <a:gd name="T11" fmla="*/ 280 h 353"/>
                <a:gd name="T12" fmla="*/ 107 w 353"/>
                <a:gd name="T13" fmla="*/ 280 h 353"/>
                <a:gd name="T14" fmla="*/ 107 w 353"/>
                <a:gd name="T15" fmla="*/ 257 h 353"/>
                <a:gd name="T16" fmla="*/ 98 w 353"/>
                <a:gd name="T17" fmla="*/ 259 h 353"/>
                <a:gd name="T18" fmla="*/ 93 w 353"/>
                <a:gd name="T19" fmla="*/ 278 h 353"/>
                <a:gd name="T20" fmla="*/ 82 w 353"/>
                <a:gd name="T21" fmla="*/ 278 h 353"/>
                <a:gd name="T22" fmla="*/ 89 w 353"/>
                <a:gd name="T23" fmla="*/ 251 h 353"/>
                <a:gd name="T24" fmla="*/ 107 w 353"/>
                <a:gd name="T25" fmla="*/ 245 h 353"/>
                <a:gd name="T26" fmla="*/ 107 w 353"/>
                <a:gd name="T27" fmla="*/ 213 h 353"/>
                <a:gd name="T28" fmla="*/ 98 w 353"/>
                <a:gd name="T29" fmla="*/ 215 h 353"/>
                <a:gd name="T30" fmla="*/ 93 w 353"/>
                <a:gd name="T31" fmla="*/ 234 h 353"/>
                <a:gd name="T32" fmla="*/ 82 w 353"/>
                <a:gd name="T33" fmla="*/ 234 h 353"/>
                <a:gd name="T34" fmla="*/ 89 w 353"/>
                <a:gd name="T35" fmla="*/ 207 h 353"/>
                <a:gd name="T36" fmla="*/ 107 w 353"/>
                <a:gd name="T37" fmla="*/ 201 h 353"/>
                <a:gd name="T38" fmla="*/ 107 w 353"/>
                <a:gd name="T39" fmla="*/ 169 h 353"/>
                <a:gd name="T40" fmla="*/ 98 w 353"/>
                <a:gd name="T41" fmla="*/ 171 h 353"/>
                <a:gd name="T42" fmla="*/ 93 w 353"/>
                <a:gd name="T43" fmla="*/ 190 h 353"/>
                <a:gd name="T44" fmla="*/ 82 w 353"/>
                <a:gd name="T45" fmla="*/ 190 h 353"/>
                <a:gd name="T46" fmla="*/ 89 w 353"/>
                <a:gd name="T47" fmla="*/ 163 h 353"/>
                <a:gd name="T48" fmla="*/ 107 w 353"/>
                <a:gd name="T49" fmla="*/ 157 h 353"/>
                <a:gd name="T50" fmla="*/ 107 w 353"/>
                <a:gd name="T51" fmla="*/ 125 h 353"/>
                <a:gd name="T52" fmla="*/ 98 w 353"/>
                <a:gd name="T53" fmla="*/ 127 h 353"/>
                <a:gd name="T54" fmla="*/ 93 w 353"/>
                <a:gd name="T55" fmla="*/ 146 h 353"/>
                <a:gd name="T56" fmla="*/ 82 w 353"/>
                <a:gd name="T57" fmla="*/ 146 h 353"/>
                <a:gd name="T58" fmla="*/ 89 w 353"/>
                <a:gd name="T59" fmla="*/ 119 h 353"/>
                <a:gd name="T60" fmla="*/ 107 w 353"/>
                <a:gd name="T61" fmla="*/ 113 h 353"/>
                <a:gd name="T62" fmla="*/ 107 w 353"/>
                <a:gd name="T63" fmla="*/ 81 h 353"/>
                <a:gd name="T64" fmla="*/ 98 w 353"/>
                <a:gd name="T65" fmla="*/ 83 h 353"/>
                <a:gd name="T66" fmla="*/ 93 w 353"/>
                <a:gd name="T67" fmla="*/ 102 h 353"/>
                <a:gd name="T68" fmla="*/ 82 w 353"/>
                <a:gd name="T69" fmla="*/ 102 h 353"/>
                <a:gd name="T70" fmla="*/ 89 w 353"/>
                <a:gd name="T71" fmla="*/ 75 h 353"/>
                <a:gd name="T72" fmla="*/ 107 w 353"/>
                <a:gd name="T73" fmla="*/ 69 h 353"/>
                <a:gd name="T74" fmla="*/ 107 w 353"/>
                <a:gd name="T75" fmla="*/ 69 h 353"/>
                <a:gd name="T76" fmla="*/ 271 w 353"/>
                <a:gd name="T77" fmla="*/ 69 h 353"/>
                <a:gd name="T78" fmla="*/ 271 w 353"/>
                <a:gd name="T79" fmla="*/ 280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53" h="353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4"/>
                    <a:pt x="79" y="353"/>
                    <a:pt x="176" y="353"/>
                  </a:cubicBezTo>
                  <a:cubicBezTo>
                    <a:pt x="274" y="353"/>
                    <a:pt x="353" y="274"/>
                    <a:pt x="353" y="176"/>
                  </a:cubicBezTo>
                  <a:cubicBezTo>
                    <a:pt x="353" y="79"/>
                    <a:pt x="274" y="0"/>
                    <a:pt x="176" y="0"/>
                  </a:cubicBezTo>
                  <a:close/>
                  <a:moveTo>
                    <a:pt x="271" y="280"/>
                  </a:moveTo>
                  <a:cubicBezTo>
                    <a:pt x="107" y="280"/>
                    <a:pt x="107" y="280"/>
                    <a:pt x="107" y="280"/>
                  </a:cubicBezTo>
                  <a:cubicBezTo>
                    <a:pt x="107" y="257"/>
                    <a:pt x="107" y="257"/>
                    <a:pt x="107" y="257"/>
                  </a:cubicBezTo>
                  <a:cubicBezTo>
                    <a:pt x="104" y="257"/>
                    <a:pt x="100" y="257"/>
                    <a:pt x="98" y="259"/>
                  </a:cubicBezTo>
                  <a:cubicBezTo>
                    <a:pt x="92" y="263"/>
                    <a:pt x="93" y="272"/>
                    <a:pt x="93" y="278"/>
                  </a:cubicBezTo>
                  <a:cubicBezTo>
                    <a:pt x="94" y="285"/>
                    <a:pt x="82" y="285"/>
                    <a:pt x="82" y="278"/>
                  </a:cubicBezTo>
                  <a:cubicBezTo>
                    <a:pt x="81" y="268"/>
                    <a:pt x="82" y="258"/>
                    <a:pt x="89" y="251"/>
                  </a:cubicBezTo>
                  <a:cubicBezTo>
                    <a:pt x="94" y="247"/>
                    <a:pt x="101" y="245"/>
                    <a:pt x="107" y="245"/>
                  </a:cubicBezTo>
                  <a:cubicBezTo>
                    <a:pt x="107" y="213"/>
                    <a:pt x="107" y="213"/>
                    <a:pt x="107" y="213"/>
                  </a:cubicBezTo>
                  <a:cubicBezTo>
                    <a:pt x="104" y="213"/>
                    <a:pt x="100" y="213"/>
                    <a:pt x="98" y="215"/>
                  </a:cubicBezTo>
                  <a:cubicBezTo>
                    <a:pt x="92" y="219"/>
                    <a:pt x="93" y="228"/>
                    <a:pt x="93" y="234"/>
                  </a:cubicBezTo>
                  <a:cubicBezTo>
                    <a:pt x="94" y="241"/>
                    <a:pt x="82" y="241"/>
                    <a:pt x="82" y="234"/>
                  </a:cubicBezTo>
                  <a:cubicBezTo>
                    <a:pt x="81" y="224"/>
                    <a:pt x="82" y="214"/>
                    <a:pt x="89" y="207"/>
                  </a:cubicBezTo>
                  <a:cubicBezTo>
                    <a:pt x="94" y="202"/>
                    <a:pt x="101" y="201"/>
                    <a:pt x="107" y="201"/>
                  </a:cubicBezTo>
                  <a:cubicBezTo>
                    <a:pt x="107" y="169"/>
                    <a:pt x="107" y="169"/>
                    <a:pt x="107" y="169"/>
                  </a:cubicBezTo>
                  <a:cubicBezTo>
                    <a:pt x="104" y="169"/>
                    <a:pt x="100" y="169"/>
                    <a:pt x="98" y="171"/>
                  </a:cubicBezTo>
                  <a:cubicBezTo>
                    <a:pt x="92" y="175"/>
                    <a:pt x="93" y="184"/>
                    <a:pt x="93" y="190"/>
                  </a:cubicBezTo>
                  <a:cubicBezTo>
                    <a:pt x="94" y="197"/>
                    <a:pt x="82" y="197"/>
                    <a:pt x="82" y="190"/>
                  </a:cubicBezTo>
                  <a:cubicBezTo>
                    <a:pt x="81" y="180"/>
                    <a:pt x="82" y="170"/>
                    <a:pt x="89" y="163"/>
                  </a:cubicBezTo>
                  <a:cubicBezTo>
                    <a:pt x="94" y="158"/>
                    <a:pt x="101" y="157"/>
                    <a:pt x="107" y="157"/>
                  </a:cubicBezTo>
                  <a:cubicBezTo>
                    <a:pt x="107" y="125"/>
                    <a:pt x="107" y="125"/>
                    <a:pt x="107" y="125"/>
                  </a:cubicBezTo>
                  <a:cubicBezTo>
                    <a:pt x="104" y="125"/>
                    <a:pt x="100" y="125"/>
                    <a:pt x="98" y="127"/>
                  </a:cubicBezTo>
                  <a:cubicBezTo>
                    <a:pt x="92" y="131"/>
                    <a:pt x="93" y="140"/>
                    <a:pt x="93" y="146"/>
                  </a:cubicBezTo>
                  <a:cubicBezTo>
                    <a:pt x="94" y="153"/>
                    <a:pt x="82" y="153"/>
                    <a:pt x="82" y="146"/>
                  </a:cubicBezTo>
                  <a:cubicBezTo>
                    <a:pt x="81" y="136"/>
                    <a:pt x="82" y="126"/>
                    <a:pt x="89" y="119"/>
                  </a:cubicBezTo>
                  <a:cubicBezTo>
                    <a:pt x="94" y="114"/>
                    <a:pt x="101" y="113"/>
                    <a:pt x="107" y="113"/>
                  </a:cubicBezTo>
                  <a:cubicBezTo>
                    <a:pt x="107" y="81"/>
                    <a:pt x="107" y="81"/>
                    <a:pt x="107" y="81"/>
                  </a:cubicBezTo>
                  <a:cubicBezTo>
                    <a:pt x="104" y="81"/>
                    <a:pt x="100" y="81"/>
                    <a:pt x="98" y="83"/>
                  </a:cubicBezTo>
                  <a:cubicBezTo>
                    <a:pt x="92" y="87"/>
                    <a:pt x="93" y="96"/>
                    <a:pt x="93" y="102"/>
                  </a:cubicBezTo>
                  <a:cubicBezTo>
                    <a:pt x="94" y="109"/>
                    <a:pt x="82" y="109"/>
                    <a:pt x="82" y="102"/>
                  </a:cubicBezTo>
                  <a:cubicBezTo>
                    <a:pt x="81" y="92"/>
                    <a:pt x="82" y="82"/>
                    <a:pt x="89" y="75"/>
                  </a:cubicBezTo>
                  <a:cubicBezTo>
                    <a:pt x="94" y="70"/>
                    <a:pt x="101" y="69"/>
                    <a:pt x="107" y="69"/>
                  </a:cubicBezTo>
                  <a:cubicBezTo>
                    <a:pt x="107" y="69"/>
                    <a:pt x="107" y="69"/>
                    <a:pt x="107" y="69"/>
                  </a:cubicBezTo>
                  <a:cubicBezTo>
                    <a:pt x="271" y="69"/>
                    <a:pt x="271" y="69"/>
                    <a:pt x="271" y="69"/>
                  </a:cubicBezTo>
                  <a:lnTo>
                    <a:pt x="271" y="2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6FDC6D1-9AAC-4C9F-8874-2483CAB300DC}"/>
              </a:ext>
            </a:extLst>
          </p:cNvPr>
          <p:cNvGrpSpPr/>
          <p:nvPr/>
        </p:nvGrpSpPr>
        <p:grpSpPr>
          <a:xfrm>
            <a:off x="17536710" y="7651466"/>
            <a:ext cx="750977" cy="725854"/>
            <a:chOff x="8472488" y="3322638"/>
            <a:chExt cx="1016000" cy="1012825"/>
          </a:xfrm>
          <a:solidFill>
            <a:schemeClr val="accent3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38" name="Oval 51">
              <a:extLst>
                <a:ext uri="{FF2B5EF4-FFF2-40B4-BE49-F238E27FC236}">
                  <a16:creationId xmlns:a16="http://schemas.microsoft.com/office/drawing/2014/main" id="{49C3F6A9-4BB1-4CAD-9C88-21768E123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0663" y="3733800"/>
              <a:ext cx="55563" cy="539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9" name="Freeform 52">
              <a:extLst>
                <a:ext uri="{FF2B5EF4-FFF2-40B4-BE49-F238E27FC236}">
                  <a16:creationId xmlns:a16="http://schemas.microsoft.com/office/drawing/2014/main" id="{63DA1EB1-1AB2-443D-9FB3-29F3214358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72488" y="3322638"/>
              <a:ext cx="1016000" cy="1012825"/>
            </a:xfrm>
            <a:custGeom>
              <a:avLst/>
              <a:gdLst>
                <a:gd name="T0" fmla="*/ 176 w 353"/>
                <a:gd name="T1" fmla="*/ 0 h 352"/>
                <a:gd name="T2" fmla="*/ 0 w 353"/>
                <a:gd name="T3" fmla="*/ 176 h 352"/>
                <a:gd name="T4" fmla="*/ 176 w 353"/>
                <a:gd name="T5" fmla="*/ 352 h 352"/>
                <a:gd name="T6" fmla="*/ 353 w 353"/>
                <a:gd name="T7" fmla="*/ 176 h 352"/>
                <a:gd name="T8" fmla="*/ 176 w 353"/>
                <a:gd name="T9" fmla="*/ 0 h 352"/>
                <a:gd name="T10" fmla="*/ 287 w 353"/>
                <a:gd name="T11" fmla="*/ 162 h 352"/>
                <a:gd name="T12" fmla="*/ 268 w 353"/>
                <a:gd name="T13" fmla="*/ 183 h 352"/>
                <a:gd name="T14" fmla="*/ 160 w 353"/>
                <a:gd name="T15" fmla="*/ 289 h 352"/>
                <a:gd name="T16" fmla="*/ 63 w 353"/>
                <a:gd name="T17" fmla="*/ 191 h 352"/>
                <a:gd name="T18" fmla="*/ 84 w 353"/>
                <a:gd name="T19" fmla="*/ 202 h 352"/>
                <a:gd name="T20" fmla="*/ 140 w 353"/>
                <a:gd name="T21" fmla="*/ 175 h 352"/>
                <a:gd name="T22" fmla="*/ 139 w 353"/>
                <a:gd name="T23" fmla="*/ 164 h 352"/>
                <a:gd name="T24" fmla="*/ 197 w 353"/>
                <a:gd name="T25" fmla="*/ 97 h 352"/>
                <a:gd name="T26" fmla="*/ 259 w 353"/>
                <a:gd name="T27" fmla="*/ 137 h 352"/>
                <a:gd name="T28" fmla="*/ 287 w 353"/>
                <a:gd name="T29" fmla="*/ 150 h 352"/>
                <a:gd name="T30" fmla="*/ 290 w 353"/>
                <a:gd name="T31" fmla="*/ 156 h 352"/>
                <a:gd name="T32" fmla="*/ 287 w 353"/>
                <a:gd name="T33" fmla="*/ 16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3" h="352">
                  <a:moveTo>
                    <a:pt x="176" y="0"/>
                  </a:moveTo>
                  <a:cubicBezTo>
                    <a:pt x="79" y="0"/>
                    <a:pt x="0" y="79"/>
                    <a:pt x="0" y="176"/>
                  </a:cubicBezTo>
                  <a:cubicBezTo>
                    <a:pt x="0" y="274"/>
                    <a:pt x="79" y="352"/>
                    <a:pt x="176" y="352"/>
                  </a:cubicBezTo>
                  <a:cubicBezTo>
                    <a:pt x="274" y="352"/>
                    <a:pt x="353" y="274"/>
                    <a:pt x="353" y="176"/>
                  </a:cubicBezTo>
                  <a:cubicBezTo>
                    <a:pt x="353" y="79"/>
                    <a:pt x="274" y="0"/>
                    <a:pt x="176" y="0"/>
                  </a:cubicBezTo>
                  <a:close/>
                  <a:moveTo>
                    <a:pt x="287" y="162"/>
                  </a:moveTo>
                  <a:cubicBezTo>
                    <a:pt x="268" y="183"/>
                    <a:pt x="268" y="183"/>
                    <a:pt x="268" y="183"/>
                  </a:cubicBezTo>
                  <a:cubicBezTo>
                    <a:pt x="268" y="249"/>
                    <a:pt x="224" y="289"/>
                    <a:pt x="160" y="289"/>
                  </a:cubicBezTo>
                  <a:cubicBezTo>
                    <a:pt x="106" y="289"/>
                    <a:pt x="63" y="231"/>
                    <a:pt x="63" y="191"/>
                  </a:cubicBezTo>
                  <a:cubicBezTo>
                    <a:pt x="63" y="173"/>
                    <a:pt x="70" y="193"/>
                    <a:pt x="84" y="202"/>
                  </a:cubicBezTo>
                  <a:cubicBezTo>
                    <a:pt x="99" y="212"/>
                    <a:pt x="141" y="218"/>
                    <a:pt x="140" y="175"/>
                  </a:cubicBezTo>
                  <a:cubicBezTo>
                    <a:pt x="139" y="171"/>
                    <a:pt x="139" y="167"/>
                    <a:pt x="139" y="164"/>
                  </a:cubicBezTo>
                  <a:cubicBezTo>
                    <a:pt x="139" y="128"/>
                    <a:pt x="161" y="97"/>
                    <a:pt x="197" y="97"/>
                  </a:cubicBezTo>
                  <a:cubicBezTo>
                    <a:pt x="229" y="97"/>
                    <a:pt x="253" y="116"/>
                    <a:pt x="259" y="137"/>
                  </a:cubicBezTo>
                  <a:cubicBezTo>
                    <a:pt x="287" y="150"/>
                    <a:pt x="287" y="150"/>
                    <a:pt x="287" y="150"/>
                  </a:cubicBezTo>
                  <a:cubicBezTo>
                    <a:pt x="289" y="152"/>
                    <a:pt x="290" y="154"/>
                    <a:pt x="290" y="156"/>
                  </a:cubicBezTo>
                  <a:cubicBezTo>
                    <a:pt x="290" y="158"/>
                    <a:pt x="289" y="160"/>
                    <a:pt x="287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0" name="Freeform 53">
            <a:extLst>
              <a:ext uri="{FF2B5EF4-FFF2-40B4-BE49-F238E27FC236}">
                <a16:creationId xmlns:a16="http://schemas.microsoft.com/office/drawing/2014/main" id="{1CC87956-ABFC-44C4-8D9F-62C7770D172C}"/>
              </a:ext>
            </a:extLst>
          </p:cNvPr>
          <p:cNvSpPr>
            <a:spLocks noEditPoints="1"/>
          </p:cNvSpPr>
          <p:nvPr/>
        </p:nvSpPr>
        <p:spPr bwMode="auto">
          <a:xfrm>
            <a:off x="16904247" y="6099640"/>
            <a:ext cx="745111" cy="722442"/>
          </a:xfrm>
          <a:custGeom>
            <a:avLst/>
            <a:gdLst>
              <a:gd name="T0" fmla="*/ 175 w 350"/>
              <a:gd name="T1" fmla="*/ 0 h 350"/>
              <a:gd name="T2" fmla="*/ 0 w 350"/>
              <a:gd name="T3" fmla="*/ 175 h 350"/>
              <a:gd name="T4" fmla="*/ 175 w 350"/>
              <a:gd name="T5" fmla="*/ 350 h 350"/>
              <a:gd name="T6" fmla="*/ 350 w 350"/>
              <a:gd name="T7" fmla="*/ 175 h 350"/>
              <a:gd name="T8" fmla="*/ 175 w 350"/>
              <a:gd name="T9" fmla="*/ 0 h 350"/>
              <a:gd name="T10" fmla="*/ 277 w 350"/>
              <a:gd name="T11" fmla="*/ 257 h 350"/>
              <a:gd name="T12" fmla="*/ 268 w 350"/>
              <a:gd name="T13" fmla="*/ 261 h 350"/>
              <a:gd name="T14" fmla="*/ 255 w 350"/>
              <a:gd name="T15" fmla="*/ 264 h 350"/>
              <a:gd name="T16" fmla="*/ 248 w 350"/>
              <a:gd name="T17" fmla="*/ 270 h 350"/>
              <a:gd name="T18" fmla="*/ 230 w 350"/>
              <a:gd name="T19" fmla="*/ 270 h 350"/>
              <a:gd name="T20" fmla="*/ 223 w 350"/>
              <a:gd name="T21" fmla="*/ 264 h 350"/>
              <a:gd name="T22" fmla="*/ 223 w 350"/>
              <a:gd name="T23" fmla="*/ 175 h 350"/>
              <a:gd name="T24" fmla="*/ 230 w 350"/>
              <a:gd name="T25" fmla="*/ 169 h 350"/>
              <a:gd name="T26" fmla="*/ 248 w 350"/>
              <a:gd name="T27" fmla="*/ 169 h 350"/>
              <a:gd name="T28" fmla="*/ 255 w 350"/>
              <a:gd name="T29" fmla="*/ 175 h 350"/>
              <a:gd name="T30" fmla="*/ 262 w 350"/>
              <a:gd name="T31" fmla="*/ 176 h 350"/>
              <a:gd name="T32" fmla="*/ 175 w 350"/>
              <a:gd name="T33" fmla="*/ 96 h 350"/>
              <a:gd name="T34" fmla="*/ 88 w 350"/>
              <a:gd name="T35" fmla="*/ 176 h 350"/>
              <a:gd name="T36" fmla="*/ 95 w 350"/>
              <a:gd name="T37" fmla="*/ 175 h 350"/>
              <a:gd name="T38" fmla="*/ 101 w 350"/>
              <a:gd name="T39" fmla="*/ 169 h 350"/>
              <a:gd name="T40" fmla="*/ 120 w 350"/>
              <a:gd name="T41" fmla="*/ 169 h 350"/>
              <a:gd name="T42" fmla="*/ 126 w 350"/>
              <a:gd name="T43" fmla="*/ 175 h 350"/>
              <a:gd name="T44" fmla="*/ 126 w 350"/>
              <a:gd name="T45" fmla="*/ 264 h 350"/>
              <a:gd name="T46" fmla="*/ 120 w 350"/>
              <a:gd name="T47" fmla="*/ 270 h 350"/>
              <a:gd name="T48" fmla="*/ 101 w 350"/>
              <a:gd name="T49" fmla="*/ 270 h 350"/>
              <a:gd name="T50" fmla="*/ 95 w 350"/>
              <a:gd name="T51" fmla="*/ 264 h 350"/>
              <a:gd name="T52" fmla="*/ 52 w 350"/>
              <a:gd name="T53" fmla="*/ 219 h 350"/>
              <a:gd name="T54" fmla="*/ 71 w 350"/>
              <a:gd name="T55" fmla="*/ 183 h 350"/>
              <a:gd name="T56" fmla="*/ 175 w 350"/>
              <a:gd name="T57" fmla="*/ 80 h 350"/>
              <a:gd name="T58" fmla="*/ 279 w 350"/>
              <a:gd name="T59" fmla="*/ 183 h 350"/>
              <a:gd name="T60" fmla="*/ 298 w 350"/>
              <a:gd name="T61" fmla="*/ 219 h 350"/>
              <a:gd name="T62" fmla="*/ 277 w 350"/>
              <a:gd name="T63" fmla="*/ 257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50" h="350">
                <a:moveTo>
                  <a:pt x="175" y="0"/>
                </a:moveTo>
                <a:cubicBezTo>
                  <a:pt x="78" y="0"/>
                  <a:pt x="0" y="78"/>
                  <a:pt x="0" y="175"/>
                </a:cubicBezTo>
                <a:cubicBezTo>
                  <a:pt x="0" y="272"/>
                  <a:pt x="78" y="350"/>
                  <a:pt x="175" y="350"/>
                </a:cubicBezTo>
                <a:cubicBezTo>
                  <a:pt x="271" y="350"/>
                  <a:pt x="350" y="272"/>
                  <a:pt x="350" y="175"/>
                </a:cubicBezTo>
                <a:cubicBezTo>
                  <a:pt x="350" y="78"/>
                  <a:pt x="271" y="0"/>
                  <a:pt x="175" y="0"/>
                </a:cubicBezTo>
                <a:close/>
                <a:moveTo>
                  <a:pt x="277" y="257"/>
                </a:moveTo>
                <a:cubicBezTo>
                  <a:pt x="268" y="261"/>
                  <a:pt x="268" y="261"/>
                  <a:pt x="268" y="261"/>
                </a:cubicBezTo>
                <a:cubicBezTo>
                  <a:pt x="264" y="263"/>
                  <a:pt x="260" y="264"/>
                  <a:pt x="255" y="264"/>
                </a:cubicBezTo>
                <a:cubicBezTo>
                  <a:pt x="255" y="267"/>
                  <a:pt x="252" y="270"/>
                  <a:pt x="248" y="270"/>
                </a:cubicBezTo>
                <a:cubicBezTo>
                  <a:pt x="230" y="270"/>
                  <a:pt x="230" y="270"/>
                  <a:pt x="230" y="270"/>
                </a:cubicBezTo>
                <a:cubicBezTo>
                  <a:pt x="226" y="270"/>
                  <a:pt x="223" y="267"/>
                  <a:pt x="223" y="264"/>
                </a:cubicBezTo>
                <a:cubicBezTo>
                  <a:pt x="223" y="175"/>
                  <a:pt x="223" y="175"/>
                  <a:pt x="223" y="175"/>
                </a:cubicBezTo>
                <a:cubicBezTo>
                  <a:pt x="223" y="171"/>
                  <a:pt x="226" y="169"/>
                  <a:pt x="230" y="169"/>
                </a:cubicBezTo>
                <a:cubicBezTo>
                  <a:pt x="248" y="169"/>
                  <a:pt x="248" y="169"/>
                  <a:pt x="248" y="169"/>
                </a:cubicBezTo>
                <a:cubicBezTo>
                  <a:pt x="252" y="169"/>
                  <a:pt x="255" y="171"/>
                  <a:pt x="255" y="175"/>
                </a:cubicBezTo>
                <a:cubicBezTo>
                  <a:pt x="257" y="175"/>
                  <a:pt x="259" y="175"/>
                  <a:pt x="262" y="176"/>
                </a:cubicBezTo>
                <a:cubicBezTo>
                  <a:pt x="258" y="131"/>
                  <a:pt x="220" y="96"/>
                  <a:pt x="175" y="96"/>
                </a:cubicBezTo>
                <a:cubicBezTo>
                  <a:pt x="129" y="96"/>
                  <a:pt x="92" y="131"/>
                  <a:pt x="88" y="176"/>
                </a:cubicBezTo>
                <a:cubicBezTo>
                  <a:pt x="90" y="175"/>
                  <a:pt x="92" y="175"/>
                  <a:pt x="95" y="175"/>
                </a:cubicBezTo>
                <a:cubicBezTo>
                  <a:pt x="95" y="171"/>
                  <a:pt x="98" y="169"/>
                  <a:pt x="101" y="169"/>
                </a:cubicBezTo>
                <a:cubicBezTo>
                  <a:pt x="120" y="169"/>
                  <a:pt x="120" y="169"/>
                  <a:pt x="120" y="169"/>
                </a:cubicBezTo>
                <a:cubicBezTo>
                  <a:pt x="123" y="169"/>
                  <a:pt x="126" y="171"/>
                  <a:pt x="126" y="175"/>
                </a:cubicBezTo>
                <a:cubicBezTo>
                  <a:pt x="126" y="264"/>
                  <a:pt x="126" y="264"/>
                  <a:pt x="126" y="264"/>
                </a:cubicBezTo>
                <a:cubicBezTo>
                  <a:pt x="126" y="267"/>
                  <a:pt x="123" y="270"/>
                  <a:pt x="120" y="270"/>
                </a:cubicBezTo>
                <a:cubicBezTo>
                  <a:pt x="101" y="270"/>
                  <a:pt x="101" y="270"/>
                  <a:pt x="101" y="270"/>
                </a:cubicBezTo>
                <a:cubicBezTo>
                  <a:pt x="98" y="270"/>
                  <a:pt x="95" y="267"/>
                  <a:pt x="95" y="264"/>
                </a:cubicBezTo>
                <a:cubicBezTo>
                  <a:pt x="71" y="263"/>
                  <a:pt x="52" y="243"/>
                  <a:pt x="52" y="219"/>
                </a:cubicBezTo>
                <a:cubicBezTo>
                  <a:pt x="52" y="204"/>
                  <a:pt x="59" y="191"/>
                  <a:pt x="71" y="183"/>
                </a:cubicBezTo>
                <a:cubicBezTo>
                  <a:pt x="71" y="126"/>
                  <a:pt x="118" y="80"/>
                  <a:pt x="175" y="80"/>
                </a:cubicBezTo>
                <a:cubicBezTo>
                  <a:pt x="232" y="80"/>
                  <a:pt x="278" y="126"/>
                  <a:pt x="279" y="183"/>
                </a:cubicBezTo>
                <a:cubicBezTo>
                  <a:pt x="290" y="191"/>
                  <a:pt x="298" y="204"/>
                  <a:pt x="298" y="219"/>
                </a:cubicBezTo>
                <a:cubicBezTo>
                  <a:pt x="298" y="235"/>
                  <a:pt x="290" y="249"/>
                  <a:pt x="277" y="25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1" name="Freeform 54">
            <a:extLst>
              <a:ext uri="{FF2B5EF4-FFF2-40B4-BE49-F238E27FC236}">
                <a16:creationId xmlns:a16="http://schemas.microsoft.com/office/drawing/2014/main" id="{B57CF264-E9D3-4C63-A276-7A14C9CCF09A}"/>
              </a:ext>
            </a:extLst>
          </p:cNvPr>
          <p:cNvSpPr>
            <a:spLocks noEditPoints="1"/>
          </p:cNvSpPr>
          <p:nvPr/>
        </p:nvSpPr>
        <p:spPr bwMode="auto">
          <a:xfrm>
            <a:off x="14776869" y="6817530"/>
            <a:ext cx="614862" cy="596156"/>
          </a:xfrm>
          <a:custGeom>
            <a:avLst/>
            <a:gdLst>
              <a:gd name="T0" fmla="*/ 145 w 289"/>
              <a:gd name="T1" fmla="*/ 0 h 289"/>
              <a:gd name="T2" fmla="*/ 0 w 289"/>
              <a:gd name="T3" fmla="*/ 145 h 289"/>
              <a:gd name="T4" fmla="*/ 145 w 289"/>
              <a:gd name="T5" fmla="*/ 289 h 289"/>
              <a:gd name="T6" fmla="*/ 289 w 289"/>
              <a:gd name="T7" fmla="*/ 145 h 289"/>
              <a:gd name="T8" fmla="*/ 145 w 289"/>
              <a:gd name="T9" fmla="*/ 0 h 289"/>
              <a:gd name="T10" fmla="*/ 145 w 289"/>
              <a:gd name="T11" fmla="*/ 227 h 289"/>
              <a:gd name="T12" fmla="*/ 121 w 289"/>
              <a:gd name="T13" fmla="*/ 204 h 289"/>
              <a:gd name="T14" fmla="*/ 145 w 289"/>
              <a:gd name="T15" fmla="*/ 181 h 289"/>
              <a:gd name="T16" fmla="*/ 168 w 289"/>
              <a:gd name="T17" fmla="*/ 204 h 289"/>
              <a:gd name="T18" fmla="*/ 145 w 289"/>
              <a:gd name="T19" fmla="*/ 227 h 289"/>
              <a:gd name="T20" fmla="*/ 206 w 289"/>
              <a:gd name="T21" fmla="*/ 174 h 289"/>
              <a:gd name="T22" fmla="*/ 185 w 289"/>
              <a:gd name="T23" fmla="*/ 174 h 289"/>
              <a:gd name="T24" fmla="*/ 180 w 289"/>
              <a:gd name="T25" fmla="*/ 168 h 289"/>
              <a:gd name="T26" fmla="*/ 113 w 289"/>
              <a:gd name="T27" fmla="*/ 168 h 289"/>
              <a:gd name="T28" fmla="*/ 105 w 289"/>
              <a:gd name="T29" fmla="*/ 176 h 289"/>
              <a:gd name="T30" fmla="*/ 85 w 289"/>
              <a:gd name="T31" fmla="*/ 176 h 289"/>
              <a:gd name="T32" fmla="*/ 85 w 289"/>
              <a:gd name="T33" fmla="*/ 156 h 289"/>
              <a:gd name="T34" fmla="*/ 89 w 289"/>
              <a:gd name="T35" fmla="*/ 151 h 289"/>
              <a:gd name="T36" fmla="*/ 93 w 289"/>
              <a:gd name="T37" fmla="*/ 148 h 289"/>
              <a:gd name="T38" fmla="*/ 198 w 289"/>
              <a:gd name="T39" fmla="*/ 145 h 289"/>
              <a:gd name="T40" fmla="*/ 198 w 289"/>
              <a:gd name="T41" fmla="*/ 146 h 289"/>
              <a:gd name="T42" fmla="*/ 199 w 289"/>
              <a:gd name="T43" fmla="*/ 147 h 289"/>
              <a:gd name="T44" fmla="*/ 200 w 289"/>
              <a:gd name="T45" fmla="*/ 148 h 289"/>
              <a:gd name="T46" fmla="*/ 206 w 289"/>
              <a:gd name="T47" fmla="*/ 154 h 289"/>
              <a:gd name="T48" fmla="*/ 210 w 289"/>
              <a:gd name="T49" fmla="*/ 164 h 289"/>
              <a:gd name="T50" fmla="*/ 206 w 289"/>
              <a:gd name="T51" fmla="*/ 174 h 289"/>
              <a:gd name="T52" fmla="*/ 240 w 289"/>
              <a:gd name="T53" fmla="*/ 138 h 289"/>
              <a:gd name="T54" fmla="*/ 221 w 289"/>
              <a:gd name="T55" fmla="*/ 138 h 289"/>
              <a:gd name="T56" fmla="*/ 214 w 289"/>
              <a:gd name="T57" fmla="*/ 131 h 289"/>
              <a:gd name="T58" fmla="*/ 76 w 289"/>
              <a:gd name="T59" fmla="*/ 132 h 289"/>
              <a:gd name="T60" fmla="*/ 76 w 289"/>
              <a:gd name="T61" fmla="*/ 132 h 289"/>
              <a:gd name="T62" fmla="*/ 67 w 289"/>
              <a:gd name="T63" fmla="*/ 141 h 289"/>
              <a:gd name="T64" fmla="*/ 49 w 289"/>
              <a:gd name="T65" fmla="*/ 141 h 289"/>
              <a:gd name="T66" fmla="*/ 48 w 289"/>
              <a:gd name="T67" fmla="*/ 122 h 289"/>
              <a:gd name="T68" fmla="*/ 57 w 289"/>
              <a:gd name="T69" fmla="*/ 113 h 289"/>
              <a:gd name="T70" fmla="*/ 58 w 289"/>
              <a:gd name="T71" fmla="*/ 112 h 289"/>
              <a:gd name="T72" fmla="*/ 229 w 289"/>
              <a:gd name="T73" fmla="*/ 109 h 289"/>
              <a:gd name="T74" fmla="*/ 231 w 289"/>
              <a:gd name="T75" fmla="*/ 110 h 289"/>
              <a:gd name="T76" fmla="*/ 235 w 289"/>
              <a:gd name="T77" fmla="*/ 114 h 289"/>
              <a:gd name="T78" fmla="*/ 235 w 289"/>
              <a:gd name="T79" fmla="*/ 114 h 289"/>
              <a:gd name="T80" fmla="*/ 240 w 289"/>
              <a:gd name="T81" fmla="*/ 119 h 289"/>
              <a:gd name="T82" fmla="*/ 240 w 289"/>
              <a:gd name="T83" fmla="*/ 138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89" h="289">
                <a:moveTo>
                  <a:pt x="145" y="0"/>
                </a:moveTo>
                <a:cubicBezTo>
                  <a:pt x="65" y="0"/>
                  <a:pt x="0" y="65"/>
                  <a:pt x="0" y="145"/>
                </a:cubicBezTo>
                <a:cubicBezTo>
                  <a:pt x="0" y="224"/>
                  <a:pt x="65" y="289"/>
                  <a:pt x="145" y="289"/>
                </a:cubicBezTo>
                <a:cubicBezTo>
                  <a:pt x="225" y="289"/>
                  <a:pt x="289" y="224"/>
                  <a:pt x="289" y="145"/>
                </a:cubicBezTo>
                <a:cubicBezTo>
                  <a:pt x="289" y="65"/>
                  <a:pt x="225" y="0"/>
                  <a:pt x="145" y="0"/>
                </a:cubicBezTo>
                <a:close/>
                <a:moveTo>
                  <a:pt x="145" y="227"/>
                </a:moveTo>
                <a:cubicBezTo>
                  <a:pt x="132" y="227"/>
                  <a:pt x="121" y="217"/>
                  <a:pt x="121" y="204"/>
                </a:cubicBezTo>
                <a:cubicBezTo>
                  <a:pt x="121" y="191"/>
                  <a:pt x="132" y="181"/>
                  <a:pt x="145" y="181"/>
                </a:cubicBezTo>
                <a:cubicBezTo>
                  <a:pt x="158" y="181"/>
                  <a:pt x="168" y="191"/>
                  <a:pt x="168" y="204"/>
                </a:cubicBezTo>
                <a:cubicBezTo>
                  <a:pt x="168" y="217"/>
                  <a:pt x="158" y="227"/>
                  <a:pt x="145" y="227"/>
                </a:cubicBezTo>
                <a:close/>
                <a:moveTo>
                  <a:pt x="206" y="174"/>
                </a:moveTo>
                <a:cubicBezTo>
                  <a:pt x="200" y="180"/>
                  <a:pt x="191" y="180"/>
                  <a:pt x="185" y="174"/>
                </a:cubicBezTo>
                <a:cubicBezTo>
                  <a:pt x="180" y="168"/>
                  <a:pt x="180" y="168"/>
                  <a:pt x="180" y="168"/>
                </a:cubicBezTo>
                <a:cubicBezTo>
                  <a:pt x="161" y="150"/>
                  <a:pt x="132" y="150"/>
                  <a:pt x="113" y="168"/>
                </a:cubicBezTo>
                <a:cubicBezTo>
                  <a:pt x="105" y="176"/>
                  <a:pt x="105" y="176"/>
                  <a:pt x="105" y="176"/>
                </a:cubicBezTo>
                <a:cubicBezTo>
                  <a:pt x="100" y="182"/>
                  <a:pt x="90" y="182"/>
                  <a:pt x="85" y="176"/>
                </a:cubicBezTo>
                <a:cubicBezTo>
                  <a:pt x="79" y="171"/>
                  <a:pt x="79" y="161"/>
                  <a:pt x="85" y="156"/>
                </a:cubicBezTo>
                <a:cubicBezTo>
                  <a:pt x="89" y="151"/>
                  <a:pt x="89" y="151"/>
                  <a:pt x="89" y="151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121" y="119"/>
                  <a:pt x="167" y="118"/>
                  <a:pt x="198" y="145"/>
                </a:cubicBezTo>
                <a:cubicBezTo>
                  <a:pt x="198" y="145"/>
                  <a:pt x="198" y="146"/>
                  <a:pt x="198" y="146"/>
                </a:cubicBezTo>
                <a:cubicBezTo>
                  <a:pt x="199" y="147"/>
                  <a:pt x="199" y="147"/>
                  <a:pt x="199" y="147"/>
                </a:cubicBezTo>
                <a:cubicBezTo>
                  <a:pt x="200" y="147"/>
                  <a:pt x="200" y="147"/>
                  <a:pt x="200" y="148"/>
                </a:cubicBezTo>
                <a:cubicBezTo>
                  <a:pt x="206" y="154"/>
                  <a:pt x="206" y="154"/>
                  <a:pt x="206" y="154"/>
                </a:cubicBezTo>
                <a:cubicBezTo>
                  <a:pt x="209" y="156"/>
                  <a:pt x="210" y="160"/>
                  <a:pt x="210" y="164"/>
                </a:cubicBezTo>
                <a:cubicBezTo>
                  <a:pt x="210" y="168"/>
                  <a:pt x="209" y="171"/>
                  <a:pt x="206" y="174"/>
                </a:cubicBezTo>
                <a:close/>
                <a:moveTo>
                  <a:pt x="240" y="138"/>
                </a:moveTo>
                <a:cubicBezTo>
                  <a:pt x="235" y="143"/>
                  <a:pt x="226" y="143"/>
                  <a:pt x="221" y="138"/>
                </a:cubicBezTo>
                <a:cubicBezTo>
                  <a:pt x="214" y="131"/>
                  <a:pt x="214" y="131"/>
                  <a:pt x="214" y="131"/>
                </a:cubicBezTo>
                <a:cubicBezTo>
                  <a:pt x="176" y="94"/>
                  <a:pt x="115" y="95"/>
                  <a:pt x="76" y="132"/>
                </a:cubicBezTo>
                <a:cubicBezTo>
                  <a:pt x="76" y="132"/>
                  <a:pt x="76" y="132"/>
                  <a:pt x="76" y="132"/>
                </a:cubicBezTo>
                <a:cubicBezTo>
                  <a:pt x="67" y="141"/>
                  <a:pt x="67" y="141"/>
                  <a:pt x="67" y="141"/>
                </a:cubicBezTo>
                <a:cubicBezTo>
                  <a:pt x="62" y="146"/>
                  <a:pt x="54" y="146"/>
                  <a:pt x="49" y="141"/>
                </a:cubicBezTo>
                <a:cubicBezTo>
                  <a:pt x="43" y="135"/>
                  <a:pt x="43" y="127"/>
                  <a:pt x="48" y="122"/>
                </a:cubicBezTo>
                <a:cubicBezTo>
                  <a:pt x="57" y="113"/>
                  <a:pt x="57" y="113"/>
                  <a:pt x="57" y="113"/>
                </a:cubicBezTo>
                <a:cubicBezTo>
                  <a:pt x="57" y="113"/>
                  <a:pt x="58" y="113"/>
                  <a:pt x="58" y="112"/>
                </a:cubicBezTo>
                <a:cubicBezTo>
                  <a:pt x="105" y="67"/>
                  <a:pt x="180" y="65"/>
                  <a:pt x="229" y="109"/>
                </a:cubicBezTo>
                <a:cubicBezTo>
                  <a:pt x="230" y="109"/>
                  <a:pt x="231" y="110"/>
                  <a:pt x="231" y="110"/>
                </a:cubicBezTo>
                <a:cubicBezTo>
                  <a:pt x="235" y="114"/>
                  <a:pt x="235" y="114"/>
                  <a:pt x="235" y="114"/>
                </a:cubicBezTo>
                <a:cubicBezTo>
                  <a:pt x="235" y="114"/>
                  <a:pt x="235" y="114"/>
                  <a:pt x="235" y="114"/>
                </a:cubicBezTo>
                <a:cubicBezTo>
                  <a:pt x="240" y="119"/>
                  <a:pt x="240" y="119"/>
                  <a:pt x="240" y="119"/>
                </a:cubicBezTo>
                <a:cubicBezTo>
                  <a:pt x="245" y="124"/>
                  <a:pt x="245" y="133"/>
                  <a:pt x="240" y="1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2" name="Freeform 145">
            <a:extLst>
              <a:ext uri="{FF2B5EF4-FFF2-40B4-BE49-F238E27FC236}">
                <a16:creationId xmlns:a16="http://schemas.microsoft.com/office/drawing/2014/main" id="{385D73A4-2BC7-4E05-8DC8-48B71D167691}"/>
              </a:ext>
            </a:extLst>
          </p:cNvPr>
          <p:cNvSpPr>
            <a:spLocks noEditPoints="1"/>
          </p:cNvSpPr>
          <p:nvPr/>
        </p:nvSpPr>
        <p:spPr bwMode="auto">
          <a:xfrm>
            <a:off x="15224011" y="7855730"/>
            <a:ext cx="300870" cy="231452"/>
          </a:xfrm>
          <a:custGeom>
            <a:avLst/>
            <a:gdLst>
              <a:gd name="T0" fmla="*/ 141 w 141"/>
              <a:gd name="T1" fmla="*/ 41 h 112"/>
              <a:gd name="T2" fmla="*/ 127 w 141"/>
              <a:gd name="T3" fmla="*/ 26 h 112"/>
              <a:gd name="T4" fmla="*/ 114 w 141"/>
              <a:gd name="T5" fmla="*/ 0 h 112"/>
              <a:gd name="T6" fmla="*/ 28 w 141"/>
              <a:gd name="T7" fmla="*/ 0 h 112"/>
              <a:gd name="T8" fmla="*/ 14 w 141"/>
              <a:gd name="T9" fmla="*/ 26 h 112"/>
              <a:gd name="T10" fmla="*/ 0 w 141"/>
              <a:gd name="T11" fmla="*/ 41 h 112"/>
              <a:gd name="T12" fmla="*/ 0 w 141"/>
              <a:gd name="T13" fmla="*/ 86 h 112"/>
              <a:gd name="T14" fmla="*/ 0 w 141"/>
              <a:gd name="T15" fmla="*/ 90 h 112"/>
              <a:gd name="T16" fmla="*/ 0 w 141"/>
              <a:gd name="T17" fmla="*/ 106 h 112"/>
              <a:gd name="T18" fmla="*/ 7 w 141"/>
              <a:gd name="T19" fmla="*/ 112 h 112"/>
              <a:gd name="T20" fmla="*/ 27 w 141"/>
              <a:gd name="T21" fmla="*/ 112 h 112"/>
              <a:gd name="T22" fmla="*/ 34 w 141"/>
              <a:gd name="T23" fmla="*/ 106 h 112"/>
              <a:gd name="T24" fmla="*/ 34 w 141"/>
              <a:gd name="T25" fmla="*/ 90 h 112"/>
              <a:gd name="T26" fmla="*/ 108 w 141"/>
              <a:gd name="T27" fmla="*/ 90 h 112"/>
              <a:gd name="T28" fmla="*/ 108 w 141"/>
              <a:gd name="T29" fmla="*/ 106 h 112"/>
              <a:gd name="T30" fmla="*/ 114 w 141"/>
              <a:gd name="T31" fmla="*/ 112 h 112"/>
              <a:gd name="T32" fmla="*/ 135 w 141"/>
              <a:gd name="T33" fmla="*/ 112 h 112"/>
              <a:gd name="T34" fmla="*/ 141 w 141"/>
              <a:gd name="T35" fmla="*/ 106 h 112"/>
              <a:gd name="T36" fmla="*/ 141 w 141"/>
              <a:gd name="T37" fmla="*/ 90 h 112"/>
              <a:gd name="T38" fmla="*/ 141 w 141"/>
              <a:gd name="T39" fmla="*/ 41 h 112"/>
              <a:gd name="T40" fmla="*/ 35 w 141"/>
              <a:gd name="T41" fmla="*/ 10 h 112"/>
              <a:gd name="T42" fmla="*/ 106 w 141"/>
              <a:gd name="T43" fmla="*/ 10 h 112"/>
              <a:gd name="T44" fmla="*/ 118 w 141"/>
              <a:gd name="T45" fmla="*/ 32 h 112"/>
              <a:gd name="T46" fmla="*/ 24 w 141"/>
              <a:gd name="T47" fmla="*/ 32 h 112"/>
              <a:gd name="T48" fmla="*/ 35 w 141"/>
              <a:gd name="T49" fmla="*/ 10 h 112"/>
              <a:gd name="T50" fmla="*/ 41 w 141"/>
              <a:gd name="T51" fmla="*/ 79 h 112"/>
              <a:gd name="T52" fmla="*/ 13 w 141"/>
              <a:gd name="T53" fmla="*/ 79 h 112"/>
              <a:gd name="T54" fmla="*/ 13 w 141"/>
              <a:gd name="T55" fmla="*/ 64 h 112"/>
              <a:gd name="T56" fmla="*/ 41 w 141"/>
              <a:gd name="T57" fmla="*/ 64 h 112"/>
              <a:gd name="T58" fmla="*/ 41 w 141"/>
              <a:gd name="T59" fmla="*/ 79 h 112"/>
              <a:gd name="T60" fmla="*/ 129 w 141"/>
              <a:gd name="T61" fmla="*/ 79 h 112"/>
              <a:gd name="T62" fmla="*/ 100 w 141"/>
              <a:gd name="T63" fmla="*/ 79 h 112"/>
              <a:gd name="T64" fmla="*/ 100 w 141"/>
              <a:gd name="T65" fmla="*/ 64 h 112"/>
              <a:gd name="T66" fmla="*/ 129 w 141"/>
              <a:gd name="T67" fmla="*/ 64 h 112"/>
              <a:gd name="T68" fmla="*/ 129 w 141"/>
              <a:gd name="T69" fmla="*/ 7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1" h="112">
                <a:moveTo>
                  <a:pt x="141" y="41"/>
                </a:moveTo>
                <a:cubicBezTo>
                  <a:pt x="127" y="26"/>
                  <a:pt x="127" y="26"/>
                  <a:pt x="127" y="26"/>
                </a:cubicBezTo>
                <a:cubicBezTo>
                  <a:pt x="114" y="0"/>
                  <a:pt x="114" y="0"/>
                  <a:pt x="114" y="0"/>
                </a:cubicBezTo>
                <a:cubicBezTo>
                  <a:pt x="28" y="0"/>
                  <a:pt x="28" y="0"/>
                  <a:pt x="28" y="0"/>
                </a:cubicBezTo>
                <a:cubicBezTo>
                  <a:pt x="14" y="26"/>
                  <a:pt x="14" y="26"/>
                  <a:pt x="14" y="26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10"/>
                  <a:pt x="3" y="112"/>
                  <a:pt x="7" y="112"/>
                </a:cubicBezTo>
                <a:cubicBezTo>
                  <a:pt x="27" y="112"/>
                  <a:pt x="27" y="112"/>
                  <a:pt x="27" y="112"/>
                </a:cubicBezTo>
                <a:cubicBezTo>
                  <a:pt x="31" y="112"/>
                  <a:pt x="34" y="110"/>
                  <a:pt x="34" y="106"/>
                </a:cubicBezTo>
                <a:cubicBezTo>
                  <a:pt x="34" y="90"/>
                  <a:pt x="34" y="90"/>
                  <a:pt x="34" y="90"/>
                </a:cubicBezTo>
                <a:cubicBezTo>
                  <a:pt x="108" y="90"/>
                  <a:pt x="108" y="90"/>
                  <a:pt x="108" y="90"/>
                </a:cubicBezTo>
                <a:cubicBezTo>
                  <a:pt x="108" y="106"/>
                  <a:pt x="108" y="106"/>
                  <a:pt x="108" y="106"/>
                </a:cubicBezTo>
                <a:cubicBezTo>
                  <a:pt x="108" y="110"/>
                  <a:pt x="111" y="112"/>
                  <a:pt x="114" y="112"/>
                </a:cubicBezTo>
                <a:cubicBezTo>
                  <a:pt x="135" y="112"/>
                  <a:pt x="135" y="112"/>
                  <a:pt x="135" y="112"/>
                </a:cubicBezTo>
                <a:cubicBezTo>
                  <a:pt x="138" y="112"/>
                  <a:pt x="141" y="110"/>
                  <a:pt x="141" y="106"/>
                </a:cubicBezTo>
                <a:cubicBezTo>
                  <a:pt x="141" y="90"/>
                  <a:pt x="141" y="90"/>
                  <a:pt x="141" y="90"/>
                </a:cubicBezTo>
                <a:lnTo>
                  <a:pt x="141" y="41"/>
                </a:lnTo>
                <a:close/>
                <a:moveTo>
                  <a:pt x="35" y="10"/>
                </a:moveTo>
                <a:cubicBezTo>
                  <a:pt x="106" y="10"/>
                  <a:pt x="106" y="10"/>
                  <a:pt x="106" y="10"/>
                </a:cubicBezTo>
                <a:cubicBezTo>
                  <a:pt x="118" y="32"/>
                  <a:pt x="118" y="32"/>
                  <a:pt x="118" y="32"/>
                </a:cubicBezTo>
                <a:cubicBezTo>
                  <a:pt x="24" y="32"/>
                  <a:pt x="24" y="32"/>
                  <a:pt x="24" y="32"/>
                </a:cubicBezTo>
                <a:lnTo>
                  <a:pt x="35" y="10"/>
                </a:lnTo>
                <a:close/>
                <a:moveTo>
                  <a:pt x="41" y="79"/>
                </a:moveTo>
                <a:cubicBezTo>
                  <a:pt x="13" y="79"/>
                  <a:pt x="13" y="79"/>
                  <a:pt x="13" y="79"/>
                </a:cubicBezTo>
                <a:cubicBezTo>
                  <a:pt x="13" y="64"/>
                  <a:pt x="13" y="64"/>
                  <a:pt x="13" y="64"/>
                </a:cubicBezTo>
                <a:cubicBezTo>
                  <a:pt x="41" y="64"/>
                  <a:pt x="41" y="64"/>
                  <a:pt x="41" y="64"/>
                </a:cubicBezTo>
                <a:lnTo>
                  <a:pt x="41" y="79"/>
                </a:lnTo>
                <a:close/>
                <a:moveTo>
                  <a:pt x="129" y="79"/>
                </a:moveTo>
                <a:cubicBezTo>
                  <a:pt x="100" y="79"/>
                  <a:pt x="100" y="79"/>
                  <a:pt x="100" y="79"/>
                </a:cubicBezTo>
                <a:cubicBezTo>
                  <a:pt x="100" y="64"/>
                  <a:pt x="100" y="64"/>
                  <a:pt x="100" y="64"/>
                </a:cubicBezTo>
                <a:cubicBezTo>
                  <a:pt x="129" y="64"/>
                  <a:pt x="129" y="64"/>
                  <a:pt x="129" y="64"/>
                </a:cubicBezTo>
                <a:lnTo>
                  <a:pt x="129" y="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D8C1C-2B4B-4F6A-8050-BE31BB884DC8}"/>
              </a:ext>
            </a:extLst>
          </p:cNvPr>
          <p:cNvGrpSpPr/>
          <p:nvPr/>
        </p:nvGrpSpPr>
        <p:grpSpPr>
          <a:xfrm>
            <a:off x="16407676" y="7932589"/>
            <a:ext cx="321590" cy="202630"/>
            <a:chOff x="7145338" y="3587750"/>
            <a:chExt cx="566738" cy="368300"/>
          </a:xfrm>
          <a:solidFill>
            <a:schemeClr val="accent5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44" name="Freeform 146">
              <a:extLst>
                <a:ext uri="{FF2B5EF4-FFF2-40B4-BE49-F238E27FC236}">
                  <a16:creationId xmlns:a16="http://schemas.microsoft.com/office/drawing/2014/main" id="{24106FAE-A760-4B24-AE86-47DEEEC83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0113" y="3816350"/>
              <a:ext cx="153988" cy="139700"/>
            </a:xfrm>
            <a:custGeom>
              <a:avLst/>
              <a:gdLst>
                <a:gd name="T0" fmla="*/ 33 w 41"/>
                <a:gd name="T1" fmla="*/ 0 h 37"/>
                <a:gd name="T2" fmla="*/ 15 w 41"/>
                <a:gd name="T3" fmla="*/ 6 h 37"/>
                <a:gd name="T4" fmla="*/ 10 w 41"/>
                <a:gd name="T5" fmla="*/ 5 h 37"/>
                <a:gd name="T6" fmla="*/ 10 w 41"/>
                <a:gd name="T7" fmla="*/ 6 h 37"/>
                <a:gd name="T8" fmla="*/ 6 w 41"/>
                <a:gd name="T9" fmla="*/ 31 h 37"/>
                <a:gd name="T10" fmla="*/ 32 w 41"/>
                <a:gd name="T11" fmla="*/ 28 h 37"/>
                <a:gd name="T12" fmla="*/ 35 w 41"/>
                <a:gd name="T13" fmla="*/ 2 h 37"/>
                <a:gd name="T14" fmla="*/ 33 w 41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7">
                  <a:moveTo>
                    <a:pt x="33" y="0"/>
                  </a:moveTo>
                  <a:cubicBezTo>
                    <a:pt x="28" y="4"/>
                    <a:pt x="22" y="6"/>
                    <a:pt x="15" y="6"/>
                  </a:cubicBezTo>
                  <a:cubicBezTo>
                    <a:pt x="14" y="6"/>
                    <a:pt x="12" y="6"/>
                    <a:pt x="10" y="5"/>
                  </a:cubicBezTo>
                  <a:cubicBezTo>
                    <a:pt x="10" y="5"/>
                    <a:pt x="10" y="5"/>
                    <a:pt x="10" y="6"/>
                  </a:cubicBezTo>
                  <a:cubicBezTo>
                    <a:pt x="2" y="14"/>
                    <a:pt x="0" y="25"/>
                    <a:pt x="6" y="31"/>
                  </a:cubicBezTo>
                  <a:cubicBezTo>
                    <a:pt x="13" y="37"/>
                    <a:pt x="24" y="36"/>
                    <a:pt x="32" y="28"/>
                  </a:cubicBezTo>
                  <a:cubicBezTo>
                    <a:pt x="40" y="20"/>
                    <a:pt x="41" y="8"/>
                    <a:pt x="35" y="2"/>
                  </a:cubicBezTo>
                  <a:cubicBezTo>
                    <a:pt x="34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5" name="Freeform 147">
              <a:extLst>
                <a:ext uri="{FF2B5EF4-FFF2-40B4-BE49-F238E27FC236}">
                  <a16:creationId xmlns:a16="http://schemas.microsoft.com/office/drawing/2014/main" id="{8F6177CC-D416-4B1F-8DD5-A7FB41D07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5338" y="3587750"/>
              <a:ext cx="266700" cy="236537"/>
            </a:xfrm>
            <a:custGeom>
              <a:avLst/>
              <a:gdLst>
                <a:gd name="T0" fmla="*/ 16 w 71"/>
                <a:gd name="T1" fmla="*/ 51 h 63"/>
                <a:gd name="T2" fmla="*/ 42 w 71"/>
                <a:gd name="T3" fmla="*/ 63 h 63"/>
                <a:gd name="T4" fmla="*/ 43 w 71"/>
                <a:gd name="T5" fmla="*/ 63 h 63"/>
                <a:gd name="T6" fmla="*/ 56 w 71"/>
                <a:gd name="T7" fmla="*/ 60 h 63"/>
                <a:gd name="T8" fmla="*/ 60 w 71"/>
                <a:gd name="T9" fmla="*/ 56 h 63"/>
                <a:gd name="T10" fmla="*/ 55 w 71"/>
                <a:gd name="T11" fmla="*/ 12 h 63"/>
                <a:gd name="T12" fmla="*/ 28 w 71"/>
                <a:gd name="T13" fmla="*/ 0 h 63"/>
                <a:gd name="T14" fmla="*/ 11 w 71"/>
                <a:gd name="T15" fmla="*/ 7 h 63"/>
                <a:gd name="T16" fmla="*/ 16 w 71"/>
                <a:gd name="T17" fmla="*/ 5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63">
                  <a:moveTo>
                    <a:pt x="16" y="51"/>
                  </a:moveTo>
                  <a:cubicBezTo>
                    <a:pt x="24" y="58"/>
                    <a:pt x="33" y="63"/>
                    <a:pt x="42" y="63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8" y="63"/>
                    <a:pt x="52" y="62"/>
                    <a:pt x="56" y="60"/>
                  </a:cubicBezTo>
                  <a:cubicBezTo>
                    <a:pt x="58" y="59"/>
                    <a:pt x="59" y="58"/>
                    <a:pt x="60" y="56"/>
                  </a:cubicBezTo>
                  <a:cubicBezTo>
                    <a:pt x="71" y="46"/>
                    <a:pt x="69" y="26"/>
                    <a:pt x="55" y="12"/>
                  </a:cubicBezTo>
                  <a:cubicBezTo>
                    <a:pt x="47" y="4"/>
                    <a:pt x="37" y="0"/>
                    <a:pt x="28" y="0"/>
                  </a:cubicBezTo>
                  <a:cubicBezTo>
                    <a:pt x="21" y="0"/>
                    <a:pt x="15" y="2"/>
                    <a:pt x="11" y="7"/>
                  </a:cubicBezTo>
                  <a:cubicBezTo>
                    <a:pt x="0" y="17"/>
                    <a:pt x="3" y="37"/>
                    <a:pt x="16" y="5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" name="Freeform 148">
              <a:extLst>
                <a:ext uri="{FF2B5EF4-FFF2-40B4-BE49-F238E27FC236}">
                  <a16:creationId xmlns:a16="http://schemas.microsoft.com/office/drawing/2014/main" id="{29AADB76-C398-4112-A3FD-F76B9F9A2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0138" y="3816350"/>
              <a:ext cx="157163" cy="139700"/>
            </a:xfrm>
            <a:custGeom>
              <a:avLst/>
              <a:gdLst>
                <a:gd name="T0" fmla="*/ 35 w 42"/>
                <a:gd name="T1" fmla="*/ 31 h 37"/>
                <a:gd name="T2" fmla="*/ 32 w 42"/>
                <a:gd name="T3" fmla="*/ 6 h 37"/>
                <a:gd name="T4" fmla="*/ 32 w 42"/>
                <a:gd name="T5" fmla="*/ 5 h 37"/>
                <a:gd name="T6" fmla="*/ 26 w 42"/>
                <a:gd name="T7" fmla="*/ 6 h 37"/>
                <a:gd name="T8" fmla="*/ 9 w 42"/>
                <a:gd name="T9" fmla="*/ 0 h 37"/>
                <a:gd name="T10" fmla="*/ 7 w 42"/>
                <a:gd name="T11" fmla="*/ 2 h 37"/>
                <a:gd name="T12" fmla="*/ 10 w 42"/>
                <a:gd name="T13" fmla="*/ 28 h 37"/>
                <a:gd name="T14" fmla="*/ 35 w 42"/>
                <a:gd name="T15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37">
                  <a:moveTo>
                    <a:pt x="35" y="31"/>
                  </a:moveTo>
                  <a:cubicBezTo>
                    <a:pt x="42" y="25"/>
                    <a:pt x="40" y="14"/>
                    <a:pt x="32" y="6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0" y="6"/>
                    <a:pt x="28" y="6"/>
                    <a:pt x="26" y="6"/>
                  </a:cubicBezTo>
                  <a:cubicBezTo>
                    <a:pt x="20" y="6"/>
                    <a:pt x="14" y="4"/>
                    <a:pt x="9" y="0"/>
                  </a:cubicBezTo>
                  <a:cubicBezTo>
                    <a:pt x="8" y="1"/>
                    <a:pt x="7" y="2"/>
                    <a:pt x="7" y="2"/>
                  </a:cubicBezTo>
                  <a:cubicBezTo>
                    <a:pt x="0" y="8"/>
                    <a:pt x="2" y="20"/>
                    <a:pt x="10" y="28"/>
                  </a:cubicBezTo>
                  <a:cubicBezTo>
                    <a:pt x="18" y="36"/>
                    <a:pt x="29" y="37"/>
                    <a:pt x="35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7" name="Freeform 149">
              <a:extLst>
                <a:ext uri="{FF2B5EF4-FFF2-40B4-BE49-F238E27FC236}">
                  <a16:creationId xmlns:a16="http://schemas.microsoft.com/office/drawing/2014/main" id="{85A62221-0FB6-4A86-8384-49E4691A3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5376" y="3587750"/>
              <a:ext cx="266700" cy="236537"/>
            </a:xfrm>
            <a:custGeom>
              <a:avLst/>
              <a:gdLst>
                <a:gd name="T0" fmla="*/ 60 w 71"/>
                <a:gd name="T1" fmla="*/ 7 h 63"/>
                <a:gd name="T2" fmla="*/ 43 w 71"/>
                <a:gd name="T3" fmla="*/ 0 h 63"/>
                <a:gd name="T4" fmla="*/ 16 w 71"/>
                <a:gd name="T5" fmla="*/ 12 h 63"/>
                <a:gd name="T6" fmla="*/ 10 w 71"/>
                <a:gd name="T7" fmla="*/ 56 h 63"/>
                <a:gd name="T8" fmla="*/ 15 w 71"/>
                <a:gd name="T9" fmla="*/ 60 h 63"/>
                <a:gd name="T10" fmla="*/ 27 w 71"/>
                <a:gd name="T11" fmla="*/ 63 h 63"/>
                <a:gd name="T12" fmla="*/ 29 w 71"/>
                <a:gd name="T13" fmla="*/ 63 h 63"/>
                <a:gd name="T14" fmla="*/ 55 w 71"/>
                <a:gd name="T15" fmla="*/ 51 h 63"/>
                <a:gd name="T16" fmla="*/ 60 w 71"/>
                <a:gd name="T17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63">
                  <a:moveTo>
                    <a:pt x="60" y="7"/>
                  </a:moveTo>
                  <a:cubicBezTo>
                    <a:pt x="56" y="2"/>
                    <a:pt x="50" y="0"/>
                    <a:pt x="43" y="0"/>
                  </a:cubicBezTo>
                  <a:cubicBezTo>
                    <a:pt x="34" y="0"/>
                    <a:pt x="24" y="4"/>
                    <a:pt x="16" y="12"/>
                  </a:cubicBezTo>
                  <a:cubicBezTo>
                    <a:pt x="2" y="26"/>
                    <a:pt x="0" y="46"/>
                    <a:pt x="10" y="56"/>
                  </a:cubicBezTo>
                  <a:cubicBezTo>
                    <a:pt x="12" y="58"/>
                    <a:pt x="13" y="59"/>
                    <a:pt x="15" y="60"/>
                  </a:cubicBezTo>
                  <a:cubicBezTo>
                    <a:pt x="18" y="62"/>
                    <a:pt x="23" y="63"/>
                    <a:pt x="27" y="63"/>
                  </a:cubicBezTo>
                  <a:cubicBezTo>
                    <a:pt x="28" y="63"/>
                    <a:pt x="28" y="63"/>
                    <a:pt x="29" y="63"/>
                  </a:cubicBezTo>
                  <a:cubicBezTo>
                    <a:pt x="37" y="63"/>
                    <a:pt x="47" y="58"/>
                    <a:pt x="55" y="51"/>
                  </a:cubicBezTo>
                  <a:cubicBezTo>
                    <a:pt x="68" y="37"/>
                    <a:pt x="71" y="17"/>
                    <a:pt x="60" y="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8" name="Freeform 150">
              <a:extLst>
                <a:ext uri="{FF2B5EF4-FFF2-40B4-BE49-F238E27FC236}">
                  <a16:creationId xmlns:a16="http://schemas.microsoft.com/office/drawing/2014/main" id="{50C717AC-C7AB-4F3C-893A-62D6EECCF9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1876" y="3606800"/>
              <a:ext cx="93663" cy="333375"/>
            </a:xfrm>
            <a:custGeom>
              <a:avLst/>
              <a:gdLst>
                <a:gd name="T0" fmla="*/ 23 w 25"/>
                <a:gd name="T1" fmla="*/ 4 h 89"/>
                <a:gd name="T2" fmla="*/ 20 w 25"/>
                <a:gd name="T3" fmla="*/ 1 h 89"/>
                <a:gd name="T4" fmla="*/ 14 w 25"/>
                <a:gd name="T5" fmla="*/ 10 h 89"/>
                <a:gd name="T6" fmla="*/ 12 w 25"/>
                <a:gd name="T7" fmla="*/ 10 h 89"/>
                <a:gd name="T8" fmla="*/ 11 w 25"/>
                <a:gd name="T9" fmla="*/ 10 h 89"/>
                <a:gd name="T10" fmla="*/ 5 w 25"/>
                <a:gd name="T11" fmla="*/ 1 h 89"/>
                <a:gd name="T12" fmla="*/ 2 w 25"/>
                <a:gd name="T13" fmla="*/ 4 h 89"/>
                <a:gd name="T14" fmla="*/ 8 w 25"/>
                <a:gd name="T15" fmla="*/ 13 h 89"/>
                <a:gd name="T16" fmla="*/ 7 w 25"/>
                <a:gd name="T17" fmla="*/ 15 h 89"/>
                <a:gd name="T18" fmla="*/ 7 w 25"/>
                <a:gd name="T19" fmla="*/ 27 h 89"/>
                <a:gd name="T20" fmla="*/ 7 w 25"/>
                <a:gd name="T21" fmla="*/ 41 h 89"/>
                <a:gd name="T22" fmla="*/ 7 w 25"/>
                <a:gd name="T23" fmla="*/ 83 h 89"/>
                <a:gd name="T24" fmla="*/ 12 w 25"/>
                <a:gd name="T25" fmla="*/ 89 h 89"/>
                <a:gd name="T26" fmla="*/ 18 w 25"/>
                <a:gd name="T27" fmla="*/ 83 h 89"/>
                <a:gd name="T28" fmla="*/ 18 w 25"/>
                <a:gd name="T29" fmla="*/ 41 h 89"/>
                <a:gd name="T30" fmla="*/ 18 w 25"/>
                <a:gd name="T31" fmla="*/ 27 h 89"/>
                <a:gd name="T32" fmla="*/ 18 w 25"/>
                <a:gd name="T33" fmla="*/ 15 h 89"/>
                <a:gd name="T34" fmla="*/ 17 w 25"/>
                <a:gd name="T35" fmla="*/ 13 h 89"/>
                <a:gd name="T36" fmla="*/ 23 w 25"/>
                <a:gd name="T37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89">
                  <a:moveTo>
                    <a:pt x="23" y="4"/>
                  </a:moveTo>
                  <a:cubicBezTo>
                    <a:pt x="25" y="2"/>
                    <a:pt x="22" y="0"/>
                    <a:pt x="20" y="1"/>
                  </a:cubicBezTo>
                  <a:cubicBezTo>
                    <a:pt x="18" y="4"/>
                    <a:pt x="16" y="7"/>
                    <a:pt x="14" y="10"/>
                  </a:cubicBezTo>
                  <a:cubicBezTo>
                    <a:pt x="14" y="10"/>
                    <a:pt x="13" y="10"/>
                    <a:pt x="12" y="10"/>
                  </a:cubicBezTo>
                  <a:cubicBezTo>
                    <a:pt x="12" y="10"/>
                    <a:pt x="11" y="10"/>
                    <a:pt x="11" y="10"/>
                  </a:cubicBezTo>
                  <a:cubicBezTo>
                    <a:pt x="9" y="7"/>
                    <a:pt x="7" y="4"/>
                    <a:pt x="5" y="1"/>
                  </a:cubicBezTo>
                  <a:cubicBezTo>
                    <a:pt x="3" y="0"/>
                    <a:pt x="0" y="2"/>
                    <a:pt x="2" y="4"/>
                  </a:cubicBezTo>
                  <a:cubicBezTo>
                    <a:pt x="4" y="7"/>
                    <a:pt x="6" y="9"/>
                    <a:pt x="8" y="13"/>
                  </a:cubicBezTo>
                  <a:cubicBezTo>
                    <a:pt x="7" y="13"/>
                    <a:pt x="7" y="14"/>
                    <a:pt x="7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7" y="86"/>
                    <a:pt x="9" y="89"/>
                    <a:pt x="12" y="89"/>
                  </a:cubicBezTo>
                  <a:cubicBezTo>
                    <a:pt x="15" y="89"/>
                    <a:pt x="18" y="86"/>
                    <a:pt x="18" y="83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3"/>
                    <a:pt x="17" y="13"/>
                  </a:cubicBezTo>
                  <a:cubicBezTo>
                    <a:pt x="19" y="9"/>
                    <a:pt x="20" y="7"/>
                    <a:pt x="23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9" name="Freeform 153">
            <a:extLst>
              <a:ext uri="{FF2B5EF4-FFF2-40B4-BE49-F238E27FC236}">
                <a16:creationId xmlns:a16="http://schemas.microsoft.com/office/drawing/2014/main" id="{0EB314F8-1C6D-43BA-B949-773265714859}"/>
              </a:ext>
            </a:extLst>
          </p:cNvPr>
          <p:cNvSpPr>
            <a:spLocks noEditPoints="1"/>
          </p:cNvSpPr>
          <p:nvPr/>
        </p:nvSpPr>
        <p:spPr bwMode="auto">
          <a:xfrm>
            <a:off x="16206796" y="8180636"/>
            <a:ext cx="254028" cy="269009"/>
          </a:xfrm>
          <a:custGeom>
            <a:avLst/>
            <a:gdLst>
              <a:gd name="T0" fmla="*/ 147 w 282"/>
              <a:gd name="T1" fmla="*/ 0 h 308"/>
              <a:gd name="T2" fmla="*/ 145 w 282"/>
              <a:gd name="T3" fmla="*/ 2 h 308"/>
              <a:gd name="T4" fmla="*/ 3 w 282"/>
              <a:gd name="T5" fmla="*/ 218 h 308"/>
              <a:gd name="T6" fmla="*/ 0 w 282"/>
              <a:gd name="T7" fmla="*/ 218 h 308"/>
              <a:gd name="T8" fmla="*/ 3 w 282"/>
              <a:gd name="T9" fmla="*/ 220 h 308"/>
              <a:gd name="T10" fmla="*/ 133 w 282"/>
              <a:gd name="T11" fmla="*/ 308 h 308"/>
              <a:gd name="T12" fmla="*/ 135 w 282"/>
              <a:gd name="T13" fmla="*/ 308 h 308"/>
              <a:gd name="T14" fmla="*/ 135 w 282"/>
              <a:gd name="T15" fmla="*/ 308 h 308"/>
              <a:gd name="T16" fmla="*/ 280 w 282"/>
              <a:gd name="T17" fmla="*/ 92 h 308"/>
              <a:gd name="T18" fmla="*/ 282 w 282"/>
              <a:gd name="T19" fmla="*/ 90 h 308"/>
              <a:gd name="T20" fmla="*/ 280 w 282"/>
              <a:gd name="T21" fmla="*/ 90 h 308"/>
              <a:gd name="T22" fmla="*/ 249 w 282"/>
              <a:gd name="T23" fmla="*/ 68 h 308"/>
              <a:gd name="T24" fmla="*/ 263 w 282"/>
              <a:gd name="T25" fmla="*/ 47 h 308"/>
              <a:gd name="T26" fmla="*/ 263 w 282"/>
              <a:gd name="T27" fmla="*/ 45 h 308"/>
              <a:gd name="T28" fmla="*/ 263 w 282"/>
              <a:gd name="T29" fmla="*/ 45 h 308"/>
              <a:gd name="T30" fmla="*/ 197 w 282"/>
              <a:gd name="T31" fmla="*/ 0 h 308"/>
              <a:gd name="T32" fmla="*/ 195 w 282"/>
              <a:gd name="T33" fmla="*/ 0 h 308"/>
              <a:gd name="T34" fmla="*/ 195 w 282"/>
              <a:gd name="T35" fmla="*/ 0 h 308"/>
              <a:gd name="T36" fmla="*/ 180 w 282"/>
              <a:gd name="T37" fmla="*/ 24 h 308"/>
              <a:gd name="T38" fmla="*/ 147 w 282"/>
              <a:gd name="T39" fmla="*/ 2 h 308"/>
              <a:gd name="T40" fmla="*/ 147 w 282"/>
              <a:gd name="T41" fmla="*/ 0 h 308"/>
              <a:gd name="T42" fmla="*/ 171 w 282"/>
              <a:gd name="T43" fmla="*/ 211 h 308"/>
              <a:gd name="T44" fmla="*/ 76 w 282"/>
              <a:gd name="T45" fmla="*/ 147 h 308"/>
              <a:gd name="T46" fmla="*/ 109 w 282"/>
              <a:gd name="T47" fmla="*/ 97 h 308"/>
              <a:gd name="T48" fmla="*/ 206 w 282"/>
              <a:gd name="T49" fmla="*/ 161 h 308"/>
              <a:gd name="T50" fmla="*/ 171 w 282"/>
              <a:gd name="T51" fmla="*/ 211 h 308"/>
              <a:gd name="T52" fmla="*/ 128 w 282"/>
              <a:gd name="T53" fmla="*/ 274 h 308"/>
              <a:gd name="T54" fmla="*/ 34 w 282"/>
              <a:gd name="T55" fmla="*/ 211 h 308"/>
              <a:gd name="T56" fmla="*/ 67 w 282"/>
              <a:gd name="T57" fmla="*/ 161 h 308"/>
              <a:gd name="T58" fmla="*/ 164 w 282"/>
              <a:gd name="T59" fmla="*/ 225 h 308"/>
              <a:gd name="T60" fmla="*/ 128 w 282"/>
              <a:gd name="T61" fmla="*/ 27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2" h="308">
                <a:moveTo>
                  <a:pt x="147" y="0"/>
                </a:moveTo>
                <a:lnTo>
                  <a:pt x="145" y="2"/>
                </a:lnTo>
                <a:lnTo>
                  <a:pt x="3" y="218"/>
                </a:lnTo>
                <a:lnTo>
                  <a:pt x="0" y="218"/>
                </a:lnTo>
                <a:lnTo>
                  <a:pt x="3" y="220"/>
                </a:lnTo>
                <a:lnTo>
                  <a:pt x="133" y="308"/>
                </a:lnTo>
                <a:lnTo>
                  <a:pt x="135" y="308"/>
                </a:lnTo>
                <a:lnTo>
                  <a:pt x="135" y="308"/>
                </a:lnTo>
                <a:lnTo>
                  <a:pt x="280" y="92"/>
                </a:lnTo>
                <a:lnTo>
                  <a:pt x="282" y="90"/>
                </a:lnTo>
                <a:lnTo>
                  <a:pt x="280" y="90"/>
                </a:lnTo>
                <a:lnTo>
                  <a:pt x="249" y="68"/>
                </a:lnTo>
                <a:lnTo>
                  <a:pt x="263" y="47"/>
                </a:lnTo>
                <a:lnTo>
                  <a:pt x="263" y="45"/>
                </a:lnTo>
                <a:lnTo>
                  <a:pt x="263" y="45"/>
                </a:lnTo>
                <a:lnTo>
                  <a:pt x="197" y="0"/>
                </a:lnTo>
                <a:lnTo>
                  <a:pt x="195" y="0"/>
                </a:lnTo>
                <a:lnTo>
                  <a:pt x="195" y="0"/>
                </a:lnTo>
                <a:lnTo>
                  <a:pt x="180" y="24"/>
                </a:lnTo>
                <a:lnTo>
                  <a:pt x="147" y="2"/>
                </a:lnTo>
                <a:lnTo>
                  <a:pt x="147" y="0"/>
                </a:lnTo>
                <a:close/>
                <a:moveTo>
                  <a:pt x="171" y="211"/>
                </a:moveTo>
                <a:lnTo>
                  <a:pt x="76" y="147"/>
                </a:lnTo>
                <a:lnTo>
                  <a:pt x="109" y="97"/>
                </a:lnTo>
                <a:lnTo>
                  <a:pt x="206" y="161"/>
                </a:lnTo>
                <a:lnTo>
                  <a:pt x="171" y="211"/>
                </a:lnTo>
                <a:close/>
                <a:moveTo>
                  <a:pt x="128" y="274"/>
                </a:moveTo>
                <a:lnTo>
                  <a:pt x="34" y="211"/>
                </a:lnTo>
                <a:lnTo>
                  <a:pt x="67" y="161"/>
                </a:lnTo>
                <a:lnTo>
                  <a:pt x="164" y="225"/>
                </a:lnTo>
                <a:lnTo>
                  <a:pt x="128" y="27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A2492A5-4274-46C5-B305-FEFF54915692}"/>
              </a:ext>
            </a:extLst>
          </p:cNvPr>
          <p:cNvGrpSpPr/>
          <p:nvPr/>
        </p:nvGrpSpPr>
        <p:grpSpPr>
          <a:xfrm>
            <a:off x="17081482" y="8302040"/>
            <a:ext cx="274748" cy="234072"/>
            <a:chOff x="8332788" y="4259263"/>
            <a:chExt cx="484188" cy="425449"/>
          </a:xfrm>
          <a:solidFill>
            <a:schemeClr val="accent3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51" name="Freeform 159">
              <a:extLst>
                <a:ext uri="{FF2B5EF4-FFF2-40B4-BE49-F238E27FC236}">
                  <a16:creationId xmlns:a16="http://schemas.microsoft.com/office/drawing/2014/main" id="{2226FA93-4093-4375-B205-B0721BFD8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9326" y="4552950"/>
              <a:ext cx="131763" cy="131762"/>
            </a:xfrm>
            <a:custGeom>
              <a:avLst/>
              <a:gdLst>
                <a:gd name="T0" fmla="*/ 13 w 35"/>
                <a:gd name="T1" fmla="*/ 3 h 35"/>
                <a:gd name="T2" fmla="*/ 33 w 35"/>
                <a:gd name="T3" fmla="*/ 13 h 35"/>
                <a:gd name="T4" fmla="*/ 23 w 35"/>
                <a:gd name="T5" fmla="*/ 33 h 35"/>
                <a:gd name="T6" fmla="*/ 3 w 35"/>
                <a:gd name="T7" fmla="*/ 23 h 35"/>
                <a:gd name="T8" fmla="*/ 13 w 35"/>
                <a:gd name="T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5">
                  <a:moveTo>
                    <a:pt x="13" y="3"/>
                  </a:moveTo>
                  <a:cubicBezTo>
                    <a:pt x="21" y="0"/>
                    <a:pt x="30" y="5"/>
                    <a:pt x="33" y="13"/>
                  </a:cubicBezTo>
                  <a:cubicBezTo>
                    <a:pt x="35" y="21"/>
                    <a:pt x="31" y="30"/>
                    <a:pt x="23" y="33"/>
                  </a:cubicBezTo>
                  <a:cubicBezTo>
                    <a:pt x="15" y="35"/>
                    <a:pt x="6" y="31"/>
                    <a:pt x="3" y="23"/>
                  </a:cubicBezTo>
                  <a:cubicBezTo>
                    <a:pt x="0" y="15"/>
                    <a:pt x="5" y="6"/>
                    <a:pt x="13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2" name="Freeform 160">
              <a:extLst>
                <a:ext uri="{FF2B5EF4-FFF2-40B4-BE49-F238E27FC236}">
                  <a16:creationId xmlns:a16="http://schemas.microsoft.com/office/drawing/2014/main" id="{B26492F0-63E4-4895-801E-20A13DE34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5501" y="4395788"/>
              <a:ext cx="315913" cy="217487"/>
            </a:xfrm>
            <a:custGeom>
              <a:avLst/>
              <a:gdLst>
                <a:gd name="T0" fmla="*/ 74 w 84"/>
                <a:gd name="T1" fmla="*/ 12 h 58"/>
                <a:gd name="T2" fmla="*/ 73 w 84"/>
                <a:gd name="T3" fmla="*/ 12 h 58"/>
                <a:gd name="T4" fmla="*/ 72 w 84"/>
                <a:gd name="T5" fmla="*/ 11 h 58"/>
                <a:gd name="T6" fmla="*/ 72 w 84"/>
                <a:gd name="T7" fmla="*/ 11 h 58"/>
                <a:gd name="T8" fmla="*/ 6 w 84"/>
                <a:gd name="T9" fmla="*/ 36 h 58"/>
                <a:gd name="T10" fmla="*/ 4 w 84"/>
                <a:gd name="T11" fmla="*/ 38 h 58"/>
                <a:gd name="T12" fmla="*/ 2 w 84"/>
                <a:gd name="T13" fmla="*/ 42 h 58"/>
                <a:gd name="T14" fmla="*/ 7 w 84"/>
                <a:gd name="T15" fmla="*/ 56 h 58"/>
                <a:gd name="T16" fmla="*/ 20 w 84"/>
                <a:gd name="T17" fmla="*/ 51 h 58"/>
                <a:gd name="T18" fmla="*/ 23 w 84"/>
                <a:gd name="T19" fmla="*/ 44 h 58"/>
                <a:gd name="T20" fmla="*/ 65 w 84"/>
                <a:gd name="T21" fmla="*/ 30 h 58"/>
                <a:gd name="T22" fmla="*/ 70 w 84"/>
                <a:gd name="T23" fmla="*/ 32 h 58"/>
                <a:gd name="T24" fmla="*/ 83 w 84"/>
                <a:gd name="T25" fmla="*/ 27 h 58"/>
                <a:gd name="T26" fmla="*/ 84 w 84"/>
                <a:gd name="T27" fmla="*/ 20 h 58"/>
                <a:gd name="T28" fmla="*/ 79 w 84"/>
                <a:gd name="T29" fmla="*/ 14 h 58"/>
                <a:gd name="T30" fmla="*/ 74 w 84"/>
                <a:gd name="T31" fmla="*/ 1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4" h="58">
                  <a:moveTo>
                    <a:pt x="74" y="12"/>
                  </a:moveTo>
                  <a:cubicBezTo>
                    <a:pt x="74" y="12"/>
                    <a:pt x="73" y="12"/>
                    <a:pt x="73" y="1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46" y="0"/>
                    <a:pt x="18" y="11"/>
                    <a:pt x="6" y="36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0" y="47"/>
                    <a:pt x="2" y="53"/>
                    <a:pt x="7" y="56"/>
                  </a:cubicBezTo>
                  <a:cubicBezTo>
                    <a:pt x="12" y="58"/>
                    <a:pt x="18" y="56"/>
                    <a:pt x="20" y="5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31" y="29"/>
                    <a:pt x="50" y="22"/>
                    <a:pt x="65" y="30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5" y="34"/>
                    <a:pt x="81" y="32"/>
                    <a:pt x="83" y="27"/>
                  </a:cubicBezTo>
                  <a:cubicBezTo>
                    <a:pt x="84" y="25"/>
                    <a:pt x="84" y="22"/>
                    <a:pt x="84" y="20"/>
                  </a:cubicBezTo>
                  <a:cubicBezTo>
                    <a:pt x="83" y="18"/>
                    <a:pt x="81" y="16"/>
                    <a:pt x="79" y="14"/>
                  </a:cubicBezTo>
                  <a:lnTo>
                    <a:pt x="7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3" name="Freeform 161">
              <a:extLst>
                <a:ext uri="{FF2B5EF4-FFF2-40B4-BE49-F238E27FC236}">
                  <a16:creationId xmlns:a16="http://schemas.microsoft.com/office/drawing/2014/main" id="{C1C4D7C7-5701-4030-B68F-AC58E7C09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2788" y="4259263"/>
              <a:ext cx="484188" cy="296862"/>
            </a:xfrm>
            <a:custGeom>
              <a:avLst/>
              <a:gdLst>
                <a:gd name="T0" fmla="*/ 123 w 129"/>
                <a:gd name="T1" fmla="*/ 21 h 79"/>
                <a:gd name="T2" fmla="*/ 119 w 129"/>
                <a:gd name="T3" fmla="*/ 19 h 79"/>
                <a:gd name="T4" fmla="*/ 118 w 129"/>
                <a:gd name="T5" fmla="*/ 19 h 79"/>
                <a:gd name="T6" fmla="*/ 115 w 129"/>
                <a:gd name="T7" fmla="*/ 17 h 79"/>
                <a:gd name="T8" fmla="*/ 113 w 129"/>
                <a:gd name="T9" fmla="*/ 17 h 79"/>
                <a:gd name="T10" fmla="*/ 6 w 129"/>
                <a:gd name="T11" fmla="*/ 57 h 79"/>
                <a:gd name="T12" fmla="*/ 5 w 129"/>
                <a:gd name="T13" fmla="*/ 57 h 79"/>
                <a:gd name="T14" fmla="*/ 2 w 129"/>
                <a:gd name="T15" fmla="*/ 65 h 79"/>
                <a:gd name="T16" fmla="*/ 6 w 129"/>
                <a:gd name="T17" fmla="*/ 77 h 79"/>
                <a:gd name="T18" fmla="*/ 18 w 129"/>
                <a:gd name="T19" fmla="*/ 73 h 79"/>
                <a:gd name="T20" fmla="*/ 22 w 129"/>
                <a:gd name="T21" fmla="*/ 65 h 79"/>
                <a:gd name="T22" fmla="*/ 22 w 129"/>
                <a:gd name="T23" fmla="*/ 65 h 79"/>
                <a:gd name="T24" fmla="*/ 109 w 129"/>
                <a:gd name="T25" fmla="*/ 34 h 79"/>
                <a:gd name="T26" fmla="*/ 115 w 129"/>
                <a:gd name="T27" fmla="*/ 37 h 79"/>
                <a:gd name="T28" fmla="*/ 127 w 129"/>
                <a:gd name="T29" fmla="*/ 33 h 79"/>
                <a:gd name="T30" fmla="*/ 123 w 129"/>
                <a:gd name="T31" fmla="*/ 2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79">
                  <a:moveTo>
                    <a:pt x="123" y="21"/>
                  </a:moveTo>
                  <a:cubicBezTo>
                    <a:pt x="119" y="19"/>
                    <a:pt x="119" y="19"/>
                    <a:pt x="119" y="19"/>
                  </a:cubicBezTo>
                  <a:cubicBezTo>
                    <a:pt x="118" y="19"/>
                    <a:pt x="118" y="19"/>
                    <a:pt x="118" y="19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5" y="17"/>
                    <a:pt x="114" y="17"/>
                    <a:pt x="113" y="17"/>
                  </a:cubicBezTo>
                  <a:cubicBezTo>
                    <a:pt x="73" y="0"/>
                    <a:pt x="26" y="18"/>
                    <a:pt x="6" y="57"/>
                  </a:cubicBezTo>
                  <a:cubicBezTo>
                    <a:pt x="6" y="57"/>
                    <a:pt x="6" y="57"/>
                    <a:pt x="5" y="57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0" y="69"/>
                    <a:pt x="2" y="75"/>
                    <a:pt x="6" y="77"/>
                  </a:cubicBezTo>
                  <a:cubicBezTo>
                    <a:pt x="10" y="79"/>
                    <a:pt x="16" y="77"/>
                    <a:pt x="18" y="73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38" y="33"/>
                    <a:pt x="76" y="20"/>
                    <a:pt x="109" y="34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9" y="39"/>
                    <a:pt x="125" y="37"/>
                    <a:pt x="127" y="33"/>
                  </a:cubicBezTo>
                  <a:cubicBezTo>
                    <a:pt x="129" y="29"/>
                    <a:pt x="127" y="23"/>
                    <a:pt x="123" y="2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4" name="Freeform 162">
            <a:extLst>
              <a:ext uri="{FF2B5EF4-FFF2-40B4-BE49-F238E27FC236}">
                <a16:creationId xmlns:a16="http://schemas.microsoft.com/office/drawing/2014/main" id="{EC72D1CB-690E-4E73-9D68-C61DE996D532}"/>
              </a:ext>
            </a:extLst>
          </p:cNvPr>
          <p:cNvSpPr>
            <a:spLocks/>
          </p:cNvSpPr>
          <p:nvPr/>
        </p:nvSpPr>
        <p:spPr bwMode="auto">
          <a:xfrm>
            <a:off x="17179671" y="7262688"/>
            <a:ext cx="243219" cy="219224"/>
          </a:xfrm>
          <a:custGeom>
            <a:avLst/>
            <a:gdLst>
              <a:gd name="T0" fmla="*/ 107 w 114"/>
              <a:gd name="T1" fmla="*/ 55 h 106"/>
              <a:gd name="T2" fmla="*/ 59 w 114"/>
              <a:gd name="T3" fmla="*/ 38 h 106"/>
              <a:gd name="T4" fmla="*/ 57 w 114"/>
              <a:gd name="T5" fmla="*/ 43 h 106"/>
              <a:gd name="T6" fmla="*/ 56 w 114"/>
              <a:gd name="T7" fmla="*/ 38 h 106"/>
              <a:gd name="T8" fmla="*/ 6 w 114"/>
              <a:gd name="T9" fmla="*/ 34 h 106"/>
              <a:gd name="T10" fmla="*/ 44 w 114"/>
              <a:gd name="T11" fmla="*/ 106 h 106"/>
              <a:gd name="T12" fmla="*/ 44 w 114"/>
              <a:gd name="T13" fmla="*/ 106 h 106"/>
              <a:gd name="T14" fmla="*/ 44 w 114"/>
              <a:gd name="T15" fmla="*/ 106 h 106"/>
              <a:gd name="T16" fmla="*/ 44 w 114"/>
              <a:gd name="T17" fmla="*/ 106 h 106"/>
              <a:gd name="T18" fmla="*/ 44 w 114"/>
              <a:gd name="T19" fmla="*/ 106 h 106"/>
              <a:gd name="T20" fmla="*/ 107 w 114"/>
              <a:gd name="T21" fmla="*/ 55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4" h="106">
                <a:moveTo>
                  <a:pt x="107" y="55"/>
                </a:moveTo>
                <a:cubicBezTo>
                  <a:pt x="114" y="21"/>
                  <a:pt x="73" y="8"/>
                  <a:pt x="59" y="38"/>
                </a:cubicBezTo>
                <a:cubicBezTo>
                  <a:pt x="57" y="43"/>
                  <a:pt x="57" y="43"/>
                  <a:pt x="57" y="43"/>
                </a:cubicBezTo>
                <a:cubicBezTo>
                  <a:pt x="56" y="38"/>
                  <a:pt x="56" y="38"/>
                  <a:pt x="56" y="38"/>
                </a:cubicBezTo>
                <a:cubicBezTo>
                  <a:pt x="55" y="5"/>
                  <a:pt x="13" y="0"/>
                  <a:pt x="6" y="34"/>
                </a:cubicBezTo>
                <a:cubicBezTo>
                  <a:pt x="0" y="61"/>
                  <a:pt x="30" y="86"/>
                  <a:pt x="44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44" y="106"/>
                  <a:pt x="44" y="106"/>
                  <a:pt x="44" y="106"/>
                </a:cubicBezTo>
                <a:cubicBezTo>
                  <a:pt x="64" y="93"/>
                  <a:pt x="101" y="82"/>
                  <a:pt x="107" y="5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5" name="Freeform 163">
            <a:extLst>
              <a:ext uri="{FF2B5EF4-FFF2-40B4-BE49-F238E27FC236}">
                <a16:creationId xmlns:a16="http://schemas.microsoft.com/office/drawing/2014/main" id="{B147C9BB-6D92-4016-A6D6-3C0BC5849436}"/>
              </a:ext>
            </a:extLst>
          </p:cNvPr>
          <p:cNvSpPr>
            <a:spLocks noEditPoints="1"/>
          </p:cNvSpPr>
          <p:nvPr/>
        </p:nvSpPr>
        <p:spPr bwMode="auto">
          <a:xfrm>
            <a:off x="14654698" y="8769311"/>
            <a:ext cx="290061" cy="238440"/>
          </a:xfrm>
          <a:custGeom>
            <a:avLst/>
            <a:gdLst>
              <a:gd name="T0" fmla="*/ 2 w 136"/>
              <a:gd name="T1" fmla="*/ 32 h 115"/>
              <a:gd name="T2" fmla="*/ 0 w 136"/>
              <a:gd name="T3" fmla="*/ 35 h 115"/>
              <a:gd name="T4" fmla="*/ 2 w 136"/>
              <a:gd name="T5" fmla="*/ 39 h 115"/>
              <a:gd name="T6" fmla="*/ 14 w 136"/>
              <a:gd name="T7" fmla="*/ 51 h 115"/>
              <a:gd name="T8" fmla="*/ 78 w 136"/>
              <a:gd name="T9" fmla="*/ 115 h 115"/>
              <a:gd name="T10" fmla="*/ 136 w 136"/>
              <a:gd name="T11" fmla="*/ 56 h 115"/>
              <a:gd name="T12" fmla="*/ 123 w 136"/>
              <a:gd name="T13" fmla="*/ 63 h 115"/>
              <a:gd name="T14" fmla="*/ 90 w 136"/>
              <a:gd name="T15" fmla="*/ 46 h 115"/>
              <a:gd name="T16" fmla="*/ 90 w 136"/>
              <a:gd name="T17" fmla="*/ 40 h 115"/>
              <a:gd name="T18" fmla="*/ 56 w 136"/>
              <a:gd name="T19" fmla="*/ 0 h 115"/>
              <a:gd name="T20" fmla="*/ 19 w 136"/>
              <a:gd name="T21" fmla="*/ 24 h 115"/>
              <a:gd name="T22" fmla="*/ 2 w 136"/>
              <a:gd name="T23" fmla="*/ 32 h 115"/>
              <a:gd name="T24" fmla="*/ 35 w 136"/>
              <a:gd name="T25" fmla="*/ 39 h 115"/>
              <a:gd name="T26" fmla="*/ 29 w 136"/>
              <a:gd name="T27" fmla="*/ 33 h 115"/>
              <a:gd name="T28" fmla="*/ 35 w 136"/>
              <a:gd name="T29" fmla="*/ 27 h 115"/>
              <a:gd name="T30" fmla="*/ 41 w 136"/>
              <a:gd name="T31" fmla="*/ 33 h 115"/>
              <a:gd name="T32" fmla="*/ 35 w 136"/>
              <a:gd name="T33" fmla="*/ 39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6" h="115">
                <a:moveTo>
                  <a:pt x="2" y="32"/>
                </a:moveTo>
                <a:cubicBezTo>
                  <a:pt x="1" y="33"/>
                  <a:pt x="0" y="34"/>
                  <a:pt x="0" y="35"/>
                </a:cubicBezTo>
                <a:cubicBezTo>
                  <a:pt x="0" y="37"/>
                  <a:pt x="1" y="38"/>
                  <a:pt x="2" y="39"/>
                </a:cubicBezTo>
                <a:cubicBezTo>
                  <a:pt x="14" y="51"/>
                  <a:pt x="14" y="51"/>
                  <a:pt x="14" y="51"/>
                </a:cubicBezTo>
                <a:cubicBezTo>
                  <a:pt x="14" y="90"/>
                  <a:pt x="40" y="115"/>
                  <a:pt x="78" y="115"/>
                </a:cubicBezTo>
                <a:cubicBezTo>
                  <a:pt x="110" y="115"/>
                  <a:pt x="136" y="80"/>
                  <a:pt x="136" y="56"/>
                </a:cubicBezTo>
                <a:cubicBezTo>
                  <a:pt x="136" y="45"/>
                  <a:pt x="132" y="58"/>
                  <a:pt x="123" y="63"/>
                </a:cubicBezTo>
                <a:cubicBezTo>
                  <a:pt x="114" y="68"/>
                  <a:pt x="89" y="72"/>
                  <a:pt x="90" y="46"/>
                </a:cubicBezTo>
                <a:cubicBezTo>
                  <a:pt x="90" y="44"/>
                  <a:pt x="90" y="42"/>
                  <a:pt x="90" y="40"/>
                </a:cubicBezTo>
                <a:cubicBezTo>
                  <a:pt x="90" y="19"/>
                  <a:pt x="77" y="0"/>
                  <a:pt x="56" y="0"/>
                </a:cubicBezTo>
                <a:cubicBezTo>
                  <a:pt x="36" y="0"/>
                  <a:pt x="22" y="11"/>
                  <a:pt x="19" y="24"/>
                </a:cubicBezTo>
                <a:cubicBezTo>
                  <a:pt x="2" y="32"/>
                  <a:pt x="2" y="32"/>
                  <a:pt x="2" y="32"/>
                </a:cubicBezTo>
                <a:moveTo>
                  <a:pt x="35" y="39"/>
                </a:moveTo>
                <a:cubicBezTo>
                  <a:pt x="32" y="39"/>
                  <a:pt x="29" y="36"/>
                  <a:pt x="29" y="33"/>
                </a:cubicBezTo>
                <a:cubicBezTo>
                  <a:pt x="29" y="30"/>
                  <a:pt x="32" y="27"/>
                  <a:pt x="35" y="27"/>
                </a:cubicBezTo>
                <a:cubicBezTo>
                  <a:pt x="38" y="27"/>
                  <a:pt x="41" y="30"/>
                  <a:pt x="41" y="33"/>
                </a:cubicBezTo>
                <a:cubicBezTo>
                  <a:pt x="41" y="36"/>
                  <a:pt x="38" y="39"/>
                  <a:pt x="35" y="39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81F2A34-F51F-40A9-90E1-2DD920EFDEB6}"/>
              </a:ext>
            </a:extLst>
          </p:cNvPr>
          <p:cNvGrpSpPr/>
          <p:nvPr/>
        </p:nvGrpSpPr>
        <p:grpSpPr>
          <a:xfrm>
            <a:off x="13800599" y="6427298"/>
            <a:ext cx="3344195" cy="2770304"/>
            <a:chOff x="6436513" y="1957492"/>
            <a:chExt cx="4211399" cy="3598159"/>
          </a:xfrm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57" name="Freeform 21">
              <a:extLst>
                <a:ext uri="{FF2B5EF4-FFF2-40B4-BE49-F238E27FC236}">
                  <a16:creationId xmlns:a16="http://schemas.microsoft.com/office/drawing/2014/main" id="{0D66EE46-8093-4460-84A7-BC952948AF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6513" y="2480592"/>
              <a:ext cx="935374" cy="935374"/>
            </a:xfrm>
            <a:custGeom>
              <a:avLst/>
              <a:gdLst>
                <a:gd name="T0" fmla="*/ 175 w 349"/>
                <a:gd name="T1" fmla="*/ 0 h 349"/>
                <a:gd name="T2" fmla="*/ 0 w 349"/>
                <a:gd name="T3" fmla="*/ 174 h 349"/>
                <a:gd name="T4" fmla="*/ 175 w 349"/>
                <a:gd name="T5" fmla="*/ 349 h 349"/>
                <a:gd name="T6" fmla="*/ 349 w 349"/>
                <a:gd name="T7" fmla="*/ 174 h 349"/>
                <a:gd name="T8" fmla="*/ 175 w 349"/>
                <a:gd name="T9" fmla="*/ 0 h 349"/>
                <a:gd name="T10" fmla="*/ 178 w 349"/>
                <a:gd name="T11" fmla="*/ 289 h 349"/>
                <a:gd name="T12" fmla="*/ 178 w 349"/>
                <a:gd name="T13" fmla="*/ 289 h 349"/>
                <a:gd name="T14" fmla="*/ 178 w 349"/>
                <a:gd name="T15" fmla="*/ 289 h 349"/>
                <a:gd name="T16" fmla="*/ 178 w 349"/>
                <a:gd name="T17" fmla="*/ 289 h 349"/>
                <a:gd name="T18" fmla="*/ 178 w 349"/>
                <a:gd name="T19" fmla="*/ 289 h 349"/>
                <a:gd name="T20" fmla="*/ 72 w 349"/>
                <a:gd name="T21" fmla="*/ 165 h 349"/>
                <a:gd name="T22" fmla="*/ 173 w 349"/>
                <a:gd name="T23" fmla="*/ 151 h 349"/>
                <a:gd name="T24" fmla="*/ 176 w 349"/>
                <a:gd name="T25" fmla="*/ 161 h 349"/>
                <a:gd name="T26" fmla="*/ 178 w 349"/>
                <a:gd name="T27" fmla="*/ 151 h 349"/>
                <a:gd name="T28" fmla="*/ 280 w 349"/>
                <a:gd name="T29" fmla="*/ 162 h 349"/>
                <a:gd name="T30" fmla="*/ 178 w 349"/>
                <a:gd name="T31" fmla="*/ 28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9" h="349">
                  <a:moveTo>
                    <a:pt x="175" y="0"/>
                  </a:moveTo>
                  <a:cubicBezTo>
                    <a:pt x="78" y="0"/>
                    <a:pt x="0" y="78"/>
                    <a:pt x="0" y="174"/>
                  </a:cubicBezTo>
                  <a:cubicBezTo>
                    <a:pt x="0" y="271"/>
                    <a:pt x="78" y="349"/>
                    <a:pt x="175" y="349"/>
                  </a:cubicBezTo>
                  <a:cubicBezTo>
                    <a:pt x="271" y="349"/>
                    <a:pt x="349" y="271"/>
                    <a:pt x="349" y="174"/>
                  </a:cubicBezTo>
                  <a:cubicBezTo>
                    <a:pt x="349" y="78"/>
                    <a:pt x="271" y="0"/>
                    <a:pt x="175" y="0"/>
                  </a:cubicBezTo>
                  <a:close/>
                  <a:moveTo>
                    <a:pt x="178" y="289"/>
                  </a:moveTo>
                  <a:cubicBezTo>
                    <a:pt x="178" y="289"/>
                    <a:pt x="178" y="289"/>
                    <a:pt x="178" y="289"/>
                  </a:cubicBezTo>
                  <a:cubicBezTo>
                    <a:pt x="178" y="289"/>
                    <a:pt x="178" y="289"/>
                    <a:pt x="178" y="289"/>
                  </a:cubicBezTo>
                  <a:cubicBezTo>
                    <a:pt x="178" y="289"/>
                    <a:pt x="178" y="289"/>
                    <a:pt x="178" y="289"/>
                  </a:cubicBezTo>
                  <a:cubicBezTo>
                    <a:pt x="178" y="289"/>
                    <a:pt x="178" y="289"/>
                    <a:pt x="178" y="289"/>
                  </a:cubicBezTo>
                  <a:cubicBezTo>
                    <a:pt x="142" y="257"/>
                    <a:pt x="73" y="220"/>
                    <a:pt x="72" y="165"/>
                  </a:cubicBezTo>
                  <a:cubicBezTo>
                    <a:pt x="72" y="96"/>
                    <a:pt x="157" y="86"/>
                    <a:pt x="173" y="151"/>
                  </a:cubicBezTo>
                  <a:cubicBezTo>
                    <a:pt x="176" y="161"/>
                    <a:pt x="176" y="161"/>
                    <a:pt x="176" y="161"/>
                  </a:cubicBezTo>
                  <a:cubicBezTo>
                    <a:pt x="178" y="151"/>
                    <a:pt x="178" y="151"/>
                    <a:pt x="178" y="151"/>
                  </a:cubicBezTo>
                  <a:cubicBezTo>
                    <a:pt x="193" y="86"/>
                    <a:pt x="279" y="93"/>
                    <a:pt x="280" y="162"/>
                  </a:cubicBezTo>
                  <a:cubicBezTo>
                    <a:pt x="280" y="218"/>
                    <a:pt x="212" y="256"/>
                    <a:pt x="178" y="2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EBD0737-F3A6-4C93-8619-550F1215C37B}"/>
                </a:ext>
              </a:extLst>
            </p:cNvPr>
            <p:cNvGrpSpPr/>
            <p:nvPr/>
          </p:nvGrpSpPr>
          <p:grpSpPr>
            <a:xfrm>
              <a:off x="6513353" y="4612889"/>
              <a:ext cx="944240" cy="942762"/>
              <a:chOff x="3500438" y="4467225"/>
              <a:chExt cx="1014413" cy="1012825"/>
            </a:xfrm>
            <a:solidFill>
              <a:schemeClr val="accent2"/>
            </a:solidFill>
          </p:grpSpPr>
          <p:sp>
            <p:nvSpPr>
              <p:cNvPr id="67" name="Oval 37">
                <a:extLst>
                  <a:ext uri="{FF2B5EF4-FFF2-40B4-BE49-F238E27FC236}">
                    <a16:creationId xmlns:a16="http://schemas.microsoft.com/office/drawing/2014/main" id="{9A9D351A-1C8E-431E-8548-5ECA2B85B6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8438" y="4845050"/>
                <a:ext cx="79375" cy="82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8" name="Freeform 38">
                <a:extLst>
                  <a:ext uri="{FF2B5EF4-FFF2-40B4-BE49-F238E27FC236}">
                    <a16:creationId xmlns:a16="http://schemas.microsoft.com/office/drawing/2014/main" id="{D20EBDB3-8CB4-4506-B597-DEDC37281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9563" y="4845050"/>
                <a:ext cx="84138" cy="82550"/>
              </a:xfrm>
              <a:custGeom>
                <a:avLst/>
                <a:gdLst>
                  <a:gd name="T0" fmla="*/ 14 w 29"/>
                  <a:gd name="T1" fmla="*/ 29 h 29"/>
                  <a:gd name="T2" fmla="*/ 15 w 29"/>
                  <a:gd name="T3" fmla="*/ 29 h 29"/>
                  <a:gd name="T4" fmla="*/ 29 w 29"/>
                  <a:gd name="T5" fmla="*/ 14 h 29"/>
                  <a:gd name="T6" fmla="*/ 15 w 29"/>
                  <a:gd name="T7" fmla="*/ 0 h 29"/>
                  <a:gd name="T8" fmla="*/ 14 w 29"/>
                  <a:gd name="T9" fmla="*/ 0 h 29"/>
                  <a:gd name="T10" fmla="*/ 0 w 29"/>
                  <a:gd name="T11" fmla="*/ 14 h 29"/>
                  <a:gd name="T12" fmla="*/ 14 w 29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29">
                    <a:moveTo>
                      <a:pt x="14" y="29"/>
                    </a:moveTo>
                    <a:cubicBezTo>
                      <a:pt x="15" y="29"/>
                      <a:pt x="15" y="29"/>
                      <a:pt x="15" y="29"/>
                    </a:cubicBezTo>
                    <a:cubicBezTo>
                      <a:pt x="23" y="28"/>
                      <a:pt x="29" y="22"/>
                      <a:pt x="29" y="14"/>
                    </a:cubicBezTo>
                    <a:cubicBezTo>
                      <a:pt x="29" y="7"/>
                      <a:pt x="23" y="1"/>
                      <a:pt x="15" y="0"/>
                    </a:cubicBezTo>
                    <a:cubicBezTo>
                      <a:pt x="15" y="0"/>
                      <a:pt x="15" y="0"/>
                      <a:pt x="14" y="0"/>
                    </a:cubicBezTo>
                    <a:cubicBezTo>
                      <a:pt x="7" y="0"/>
                      <a:pt x="0" y="7"/>
                      <a:pt x="0" y="14"/>
                    </a:cubicBezTo>
                    <a:cubicBezTo>
                      <a:pt x="0" y="22"/>
                      <a:pt x="7" y="29"/>
                      <a:pt x="1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Oval 39">
                <a:extLst>
                  <a:ext uri="{FF2B5EF4-FFF2-40B4-BE49-F238E27FC236}">
                    <a16:creationId xmlns:a16="http://schemas.microsoft.com/office/drawing/2014/main" id="{06C3E4FB-8299-418B-B1AD-841A10FAD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5451" y="4845050"/>
                <a:ext cx="80963" cy="82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Oval 40">
                <a:extLst>
                  <a:ext uri="{FF2B5EF4-FFF2-40B4-BE49-F238E27FC236}">
                    <a16:creationId xmlns:a16="http://schemas.microsoft.com/office/drawing/2014/main" id="{10BA1712-5A62-489B-884B-4B262DCBB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5726" y="4845050"/>
                <a:ext cx="80963" cy="825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Freeform 41">
                <a:extLst>
                  <a:ext uri="{FF2B5EF4-FFF2-40B4-BE49-F238E27FC236}">
                    <a16:creationId xmlns:a16="http://schemas.microsoft.com/office/drawing/2014/main" id="{0A0708ED-6236-4E6A-88C5-C9B597A3A4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00438" y="4467225"/>
                <a:ext cx="1014413" cy="1012825"/>
              </a:xfrm>
              <a:custGeom>
                <a:avLst/>
                <a:gdLst>
                  <a:gd name="T0" fmla="*/ 176 w 352"/>
                  <a:gd name="T1" fmla="*/ 0 h 352"/>
                  <a:gd name="T2" fmla="*/ 0 w 352"/>
                  <a:gd name="T3" fmla="*/ 176 h 352"/>
                  <a:gd name="T4" fmla="*/ 176 w 352"/>
                  <a:gd name="T5" fmla="*/ 352 h 352"/>
                  <a:gd name="T6" fmla="*/ 352 w 352"/>
                  <a:gd name="T7" fmla="*/ 176 h 352"/>
                  <a:gd name="T8" fmla="*/ 176 w 352"/>
                  <a:gd name="T9" fmla="*/ 0 h 352"/>
                  <a:gd name="T10" fmla="*/ 230 w 352"/>
                  <a:gd name="T11" fmla="*/ 249 h 352"/>
                  <a:gd name="T12" fmla="*/ 102 w 352"/>
                  <a:gd name="T13" fmla="*/ 249 h 352"/>
                  <a:gd name="T14" fmla="*/ 71 w 352"/>
                  <a:gd name="T15" fmla="*/ 282 h 352"/>
                  <a:gd name="T16" fmla="*/ 71 w 352"/>
                  <a:gd name="T17" fmla="*/ 249 h 352"/>
                  <a:gd name="T18" fmla="*/ 52 w 352"/>
                  <a:gd name="T19" fmla="*/ 249 h 352"/>
                  <a:gd name="T20" fmla="*/ 52 w 352"/>
                  <a:gd name="T21" fmla="*/ 129 h 352"/>
                  <a:gd name="T22" fmla="*/ 108 w 352"/>
                  <a:gd name="T23" fmla="*/ 129 h 352"/>
                  <a:gd name="T24" fmla="*/ 108 w 352"/>
                  <a:gd name="T25" fmla="*/ 206 h 352"/>
                  <a:gd name="T26" fmla="*/ 108 w 352"/>
                  <a:gd name="T27" fmla="*/ 213 h 352"/>
                  <a:gd name="T28" fmla="*/ 114 w 352"/>
                  <a:gd name="T29" fmla="*/ 213 h 352"/>
                  <a:gd name="T30" fmla="*/ 230 w 352"/>
                  <a:gd name="T31" fmla="*/ 213 h 352"/>
                  <a:gd name="T32" fmla="*/ 230 w 352"/>
                  <a:gd name="T33" fmla="*/ 249 h 352"/>
                  <a:gd name="T34" fmla="*/ 299 w 352"/>
                  <a:gd name="T35" fmla="*/ 206 h 352"/>
                  <a:gd name="T36" fmla="*/ 279 w 352"/>
                  <a:gd name="T37" fmla="*/ 206 h 352"/>
                  <a:gd name="T38" fmla="*/ 279 w 352"/>
                  <a:gd name="T39" fmla="*/ 242 h 352"/>
                  <a:gd name="T40" fmla="*/ 247 w 352"/>
                  <a:gd name="T41" fmla="*/ 206 h 352"/>
                  <a:gd name="T42" fmla="*/ 230 w 352"/>
                  <a:gd name="T43" fmla="*/ 206 h 352"/>
                  <a:gd name="T44" fmla="*/ 115 w 352"/>
                  <a:gd name="T45" fmla="*/ 206 h 352"/>
                  <a:gd name="T46" fmla="*/ 115 w 352"/>
                  <a:gd name="T47" fmla="*/ 129 h 352"/>
                  <a:gd name="T48" fmla="*/ 115 w 352"/>
                  <a:gd name="T49" fmla="*/ 82 h 352"/>
                  <a:gd name="T50" fmla="*/ 299 w 352"/>
                  <a:gd name="T51" fmla="*/ 82 h 352"/>
                  <a:gd name="T52" fmla="*/ 299 w 352"/>
                  <a:gd name="T53" fmla="*/ 20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52" h="352">
                    <a:moveTo>
                      <a:pt x="176" y="0"/>
                    </a:moveTo>
                    <a:cubicBezTo>
                      <a:pt x="78" y="0"/>
                      <a:pt x="0" y="79"/>
                      <a:pt x="0" y="176"/>
                    </a:cubicBezTo>
                    <a:cubicBezTo>
                      <a:pt x="0" y="273"/>
                      <a:pt x="78" y="352"/>
                      <a:pt x="176" y="352"/>
                    </a:cubicBezTo>
                    <a:cubicBezTo>
                      <a:pt x="273" y="352"/>
                      <a:pt x="352" y="273"/>
                      <a:pt x="352" y="176"/>
                    </a:cubicBezTo>
                    <a:cubicBezTo>
                      <a:pt x="352" y="79"/>
                      <a:pt x="273" y="0"/>
                      <a:pt x="176" y="0"/>
                    </a:cubicBezTo>
                    <a:close/>
                    <a:moveTo>
                      <a:pt x="230" y="249"/>
                    </a:moveTo>
                    <a:cubicBezTo>
                      <a:pt x="102" y="249"/>
                      <a:pt x="102" y="249"/>
                      <a:pt x="102" y="249"/>
                    </a:cubicBezTo>
                    <a:cubicBezTo>
                      <a:pt x="71" y="282"/>
                      <a:pt x="71" y="282"/>
                      <a:pt x="71" y="282"/>
                    </a:cubicBezTo>
                    <a:cubicBezTo>
                      <a:pt x="71" y="249"/>
                      <a:pt x="71" y="249"/>
                      <a:pt x="71" y="249"/>
                    </a:cubicBezTo>
                    <a:cubicBezTo>
                      <a:pt x="52" y="249"/>
                      <a:pt x="52" y="249"/>
                      <a:pt x="52" y="249"/>
                    </a:cubicBezTo>
                    <a:cubicBezTo>
                      <a:pt x="52" y="129"/>
                      <a:pt x="52" y="129"/>
                      <a:pt x="52" y="129"/>
                    </a:cubicBezTo>
                    <a:cubicBezTo>
                      <a:pt x="108" y="129"/>
                      <a:pt x="108" y="129"/>
                      <a:pt x="108" y="129"/>
                    </a:cubicBezTo>
                    <a:cubicBezTo>
                      <a:pt x="108" y="206"/>
                      <a:pt x="108" y="206"/>
                      <a:pt x="108" y="206"/>
                    </a:cubicBezTo>
                    <a:cubicBezTo>
                      <a:pt x="108" y="213"/>
                      <a:pt x="108" y="213"/>
                      <a:pt x="108" y="213"/>
                    </a:cubicBezTo>
                    <a:cubicBezTo>
                      <a:pt x="114" y="213"/>
                      <a:pt x="114" y="213"/>
                      <a:pt x="114" y="213"/>
                    </a:cubicBezTo>
                    <a:cubicBezTo>
                      <a:pt x="230" y="213"/>
                      <a:pt x="230" y="213"/>
                      <a:pt x="230" y="213"/>
                    </a:cubicBezTo>
                    <a:lnTo>
                      <a:pt x="230" y="249"/>
                    </a:lnTo>
                    <a:close/>
                    <a:moveTo>
                      <a:pt x="299" y="206"/>
                    </a:moveTo>
                    <a:cubicBezTo>
                      <a:pt x="279" y="206"/>
                      <a:pt x="279" y="206"/>
                      <a:pt x="279" y="206"/>
                    </a:cubicBezTo>
                    <a:cubicBezTo>
                      <a:pt x="279" y="242"/>
                      <a:pt x="279" y="242"/>
                      <a:pt x="279" y="242"/>
                    </a:cubicBezTo>
                    <a:cubicBezTo>
                      <a:pt x="247" y="206"/>
                      <a:pt x="247" y="206"/>
                      <a:pt x="247" y="206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115" y="206"/>
                      <a:pt x="115" y="206"/>
                      <a:pt x="115" y="206"/>
                    </a:cubicBezTo>
                    <a:cubicBezTo>
                      <a:pt x="115" y="129"/>
                      <a:pt x="115" y="129"/>
                      <a:pt x="115" y="129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299" y="82"/>
                      <a:pt x="299" y="82"/>
                      <a:pt x="299" y="82"/>
                    </a:cubicBezTo>
                    <a:lnTo>
                      <a:pt x="299" y="20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E94AA5D-1F46-4E75-AB9C-0732D63EDB46}"/>
                </a:ext>
              </a:extLst>
            </p:cNvPr>
            <p:cNvGrpSpPr/>
            <p:nvPr/>
          </p:nvGrpSpPr>
          <p:grpSpPr>
            <a:xfrm>
              <a:off x="9879516" y="2490935"/>
              <a:ext cx="768396" cy="766918"/>
              <a:chOff x="7116763" y="2187575"/>
              <a:chExt cx="825500" cy="823913"/>
            </a:xfrm>
            <a:solidFill>
              <a:schemeClr val="accent2"/>
            </a:solidFill>
          </p:grpSpPr>
          <p:sp>
            <p:nvSpPr>
              <p:cNvPr id="65" name="Freeform 48">
                <a:extLst>
                  <a:ext uri="{FF2B5EF4-FFF2-40B4-BE49-F238E27FC236}">
                    <a16:creationId xmlns:a16="http://schemas.microsoft.com/office/drawing/2014/main" id="{9CC62F2E-EFAD-4038-97F3-0D3D3C6EB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3951" y="2566988"/>
                <a:ext cx="71438" cy="98425"/>
              </a:xfrm>
              <a:custGeom>
                <a:avLst/>
                <a:gdLst>
                  <a:gd name="T0" fmla="*/ 0 w 25"/>
                  <a:gd name="T1" fmla="*/ 32 h 34"/>
                  <a:gd name="T2" fmla="*/ 3 w 25"/>
                  <a:gd name="T3" fmla="*/ 34 h 34"/>
                  <a:gd name="T4" fmla="*/ 25 w 25"/>
                  <a:gd name="T5" fmla="*/ 0 h 34"/>
                  <a:gd name="T6" fmla="*/ 13 w 25"/>
                  <a:gd name="T7" fmla="*/ 4 h 34"/>
                  <a:gd name="T8" fmla="*/ 0 w 25"/>
                  <a:gd name="T9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34">
                    <a:moveTo>
                      <a:pt x="0" y="32"/>
                    </a:moveTo>
                    <a:cubicBezTo>
                      <a:pt x="0" y="34"/>
                      <a:pt x="2" y="34"/>
                      <a:pt x="3" y="34"/>
                    </a:cubicBezTo>
                    <a:cubicBezTo>
                      <a:pt x="9" y="34"/>
                      <a:pt x="18" y="28"/>
                      <a:pt x="25" y="0"/>
                    </a:cubicBezTo>
                    <a:cubicBezTo>
                      <a:pt x="20" y="0"/>
                      <a:pt x="15" y="2"/>
                      <a:pt x="13" y="4"/>
                    </a:cubicBezTo>
                    <a:cubicBezTo>
                      <a:pt x="6" y="11"/>
                      <a:pt x="0" y="23"/>
                      <a:pt x="0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Freeform 49">
                <a:extLst>
                  <a:ext uri="{FF2B5EF4-FFF2-40B4-BE49-F238E27FC236}">
                    <a16:creationId xmlns:a16="http://schemas.microsoft.com/office/drawing/2014/main" id="{208809E9-8AF2-431D-9494-13E179D768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16763" y="2187575"/>
                <a:ext cx="825500" cy="823913"/>
              </a:xfrm>
              <a:custGeom>
                <a:avLst/>
                <a:gdLst>
                  <a:gd name="T0" fmla="*/ 143 w 287"/>
                  <a:gd name="T1" fmla="*/ 0 h 286"/>
                  <a:gd name="T2" fmla="*/ 0 w 287"/>
                  <a:gd name="T3" fmla="*/ 143 h 286"/>
                  <a:gd name="T4" fmla="*/ 143 w 287"/>
                  <a:gd name="T5" fmla="*/ 286 h 286"/>
                  <a:gd name="T6" fmla="*/ 287 w 287"/>
                  <a:gd name="T7" fmla="*/ 143 h 286"/>
                  <a:gd name="T8" fmla="*/ 143 w 287"/>
                  <a:gd name="T9" fmla="*/ 0 h 286"/>
                  <a:gd name="T10" fmla="*/ 222 w 287"/>
                  <a:gd name="T11" fmla="*/ 171 h 286"/>
                  <a:gd name="T12" fmla="*/ 180 w 287"/>
                  <a:gd name="T13" fmla="*/ 194 h 286"/>
                  <a:gd name="T14" fmla="*/ 154 w 287"/>
                  <a:gd name="T15" fmla="*/ 184 h 286"/>
                  <a:gd name="T16" fmla="*/ 125 w 287"/>
                  <a:gd name="T17" fmla="*/ 194 h 286"/>
                  <a:gd name="T18" fmla="*/ 91 w 287"/>
                  <a:gd name="T19" fmla="*/ 165 h 286"/>
                  <a:gd name="T20" fmla="*/ 110 w 287"/>
                  <a:gd name="T21" fmla="*/ 120 h 286"/>
                  <a:gd name="T22" fmla="*/ 170 w 287"/>
                  <a:gd name="T23" fmla="*/ 103 h 286"/>
                  <a:gd name="T24" fmla="*/ 180 w 287"/>
                  <a:gd name="T25" fmla="*/ 103 h 286"/>
                  <a:gd name="T26" fmla="*/ 187 w 287"/>
                  <a:gd name="T27" fmla="*/ 104 h 286"/>
                  <a:gd name="T28" fmla="*/ 185 w 287"/>
                  <a:gd name="T29" fmla="*/ 110 h 286"/>
                  <a:gd name="T30" fmla="*/ 178 w 287"/>
                  <a:gd name="T31" fmla="*/ 149 h 286"/>
                  <a:gd name="T32" fmla="*/ 177 w 287"/>
                  <a:gd name="T33" fmla="*/ 151 h 286"/>
                  <a:gd name="T34" fmla="*/ 175 w 287"/>
                  <a:gd name="T35" fmla="*/ 162 h 286"/>
                  <a:gd name="T36" fmla="*/ 181 w 287"/>
                  <a:gd name="T37" fmla="*/ 166 h 286"/>
                  <a:gd name="T38" fmla="*/ 196 w 287"/>
                  <a:gd name="T39" fmla="*/ 154 h 286"/>
                  <a:gd name="T40" fmla="*/ 201 w 287"/>
                  <a:gd name="T41" fmla="*/ 131 h 286"/>
                  <a:gd name="T42" fmla="*/ 186 w 287"/>
                  <a:gd name="T43" fmla="*/ 94 h 286"/>
                  <a:gd name="T44" fmla="*/ 146 w 287"/>
                  <a:gd name="T45" fmla="*/ 80 h 286"/>
                  <a:gd name="T46" fmla="*/ 79 w 287"/>
                  <a:gd name="T47" fmla="*/ 161 h 286"/>
                  <a:gd name="T48" fmla="*/ 94 w 287"/>
                  <a:gd name="T49" fmla="*/ 199 h 286"/>
                  <a:gd name="T50" fmla="*/ 135 w 287"/>
                  <a:gd name="T51" fmla="*/ 213 h 286"/>
                  <a:gd name="T52" fmla="*/ 201 w 287"/>
                  <a:gd name="T53" fmla="*/ 193 h 286"/>
                  <a:gd name="T54" fmla="*/ 206 w 287"/>
                  <a:gd name="T55" fmla="*/ 191 h 286"/>
                  <a:gd name="T56" fmla="*/ 208 w 287"/>
                  <a:gd name="T57" fmla="*/ 196 h 286"/>
                  <a:gd name="T58" fmla="*/ 216 w 287"/>
                  <a:gd name="T59" fmla="*/ 212 h 286"/>
                  <a:gd name="T60" fmla="*/ 218 w 287"/>
                  <a:gd name="T61" fmla="*/ 217 h 286"/>
                  <a:gd name="T62" fmla="*/ 214 w 287"/>
                  <a:gd name="T63" fmla="*/ 219 h 286"/>
                  <a:gd name="T64" fmla="*/ 133 w 287"/>
                  <a:gd name="T65" fmla="*/ 240 h 286"/>
                  <a:gd name="T66" fmla="*/ 74 w 287"/>
                  <a:gd name="T67" fmla="*/ 221 h 286"/>
                  <a:gd name="T68" fmla="*/ 46 w 287"/>
                  <a:gd name="T69" fmla="*/ 160 h 286"/>
                  <a:gd name="T70" fmla="*/ 71 w 287"/>
                  <a:gd name="T71" fmla="*/ 88 h 286"/>
                  <a:gd name="T72" fmla="*/ 148 w 287"/>
                  <a:gd name="T73" fmla="*/ 52 h 286"/>
                  <a:gd name="T74" fmla="*/ 204 w 287"/>
                  <a:gd name="T75" fmla="*/ 70 h 286"/>
                  <a:gd name="T76" fmla="*/ 234 w 287"/>
                  <a:gd name="T77" fmla="*/ 129 h 286"/>
                  <a:gd name="T78" fmla="*/ 222 w 287"/>
                  <a:gd name="T79" fmla="*/ 171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87" h="286">
                    <a:moveTo>
                      <a:pt x="143" y="0"/>
                    </a:moveTo>
                    <a:cubicBezTo>
                      <a:pt x="64" y="0"/>
                      <a:pt x="0" y="64"/>
                      <a:pt x="0" y="143"/>
                    </a:cubicBezTo>
                    <a:cubicBezTo>
                      <a:pt x="0" y="222"/>
                      <a:pt x="64" y="286"/>
                      <a:pt x="143" y="286"/>
                    </a:cubicBezTo>
                    <a:cubicBezTo>
                      <a:pt x="223" y="286"/>
                      <a:pt x="287" y="222"/>
                      <a:pt x="287" y="143"/>
                    </a:cubicBezTo>
                    <a:cubicBezTo>
                      <a:pt x="287" y="64"/>
                      <a:pt x="223" y="0"/>
                      <a:pt x="143" y="0"/>
                    </a:cubicBezTo>
                    <a:close/>
                    <a:moveTo>
                      <a:pt x="222" y="171"/>
                    </a:moveTo>
                    <a:cubicBezTo>
                      <a:pt x="212" y="186"/>
                      <a:pt x="198" y="194"/>
                      <a:pt x="180" y="194"/>
                    </a:cubicBezTo>
                    <a:cubicBezTo>
                      <a:pt x="167" y="194"/>
                      <a:pt x="161" y="190"/>
                      <a:pt x="154" y="184"/>
                    </a:cubicBezTo>
                    <a:cubicBezTo>
                      <a:pt x="146" y="190"/>
                      <a:pt x="138" y="194"/>
                      <a:pt x="125" y="194"/>
                    </a:cubicBezTo>
                    <a:cubicBezTo>
                      <a:pt x="105" y="194"/>
                      <a:pt x="91" y="182"/>
                      <a:pt x="91" y="165"/>
                    </a:cubicBezTo>
                    <a:cubicBezTo>
                      <a:pt x="91" y="150"/>
                      <a:pt x="99" y="132"/>
                      <a:pt x="110" y="120"/>
                    </a:cubicBezTo>
                    <a:cubicBezTo>
                      <a:pt x="119" y="110"/>
                      <a:pt x="133" y="103"/>
                      <a:pt x="170" y="103"/>
                    </a:cubicBezTo>
                    <a:cubicBezTo>
                      <a:pt x="173" y="103"/>
                      <a:pt x="177" y="103"/>
                      <a:pt x="180" y="103"/>
                    </a:cubicBezTo>
                    <a:cubicBezTo>
                      <a:pt x="187" y="104"/>
                      <a:pt x="187" y="104"/>
                      <a:pt x="187" y="104"/>
                    </a:cubicBezTo>
                    <a:cubicBezTo>
                      <a:pt x="185" y="110"/>
                      <a:pt x="185" y="110"/>
                      <a:pt x="185" y="110"/>
                    </a:cubicBezTo>
                    <a:cubicBezTo>
                      <a:pt x="178" y="149"/>
                      <a:pt x="178" y="149"/>
                      <a:pt x="178" y="149"/>
                    </a:cubicBezTo>
                    <a:cubicBezTo>
                      <a:pt x="177" y="149"/>
                      <a:pt x="177" y="150"/>
                      <a:pt x="177" y="151"/>
                    </a:cubicBezTo>
                    <a:cubicBezTo>
                      <a:pt x="177" y="154"/>
                      <a:pt x="175" y="159"/>
                      <a:pt x="175" y="162"/>
                    </a:cubicBezTo>
                    <a:cubicBezTo>
                      <a:pt x="175" y="165"/>
                      <a:pt x="177" y="166"/>
                      <a:pt x="181" y="166"/>
                    </a:cubicBezTo>
                    <a:cubicBezTo>
                      <a:pt x="187" y="166"/>
                      <a:pt x="192" y="162"/>
                      <a:pt x="196" y="154"/>
                    </a:cubicBezTo>
                    <a:cubicBezTo>
                      <a:pt x="200" y="146"/>
                      <a:pt x="201" y="136"/>
                      <a:pt x="201" y="131"/>
                    </a:cubicBezTo>
                    <a:cubicBezTo>
                      <a:pt x="201" y="116"/>
                      <a:pt x="196" y="103"/>
                      <a:pt x="186" y="94"/>
                    </a:cubicBezTo>
                    <a:cubicBezTo>
                      <a:pt x="176" y="84"/>
                      <a:pt x="162" y="80"/>
                      <a:pt x="146" y="80"/>
                    </a:cubicBezTo>
                    <a:cubicBezTo>
                      <a:pt x="112" y="80"/>
                      <a:pt x="79" y="107"/>
                      <a:pt x="79" y="161"/>
                    </a:cubicBezTo>
                    <a:cubicBezTo>
                      <a:pt x="79" y="177"/>
                      <a:pt x="84" y="190"/>
                      <a:pt x="94" y="199"/>
                    </a:cubicBezTo>
                    <a:cubicBezTo>
                      <a:pt x="104" y="208"/>
                      <a:pt x="118" y="213"/>
                      <a:pt x="135" y="213"/>
                    </a:cubicBezTo>
                    <a:cubicBezTo>
                      <a:pt x="161" y="213"/>
                      <a:pt x="182" y="203"/>
                      <a:pt x="201" y="193"/>
                    </a:cubicBezTo>
                    <a:cubicBezTo>
                      <a:pt x="206" y="191"/>
                      <a:pt x="206" y="191"/>
                      <a:pt x="206" y="191"/>
                    </a:cubicBezTo>
                    <a:cubicBezTo>
                      <a:pt x="208" y="196"/>
                      <a:pt x="208" y="196"/>
                      <a:pt x="208" y="196"/>
                    </a:cubicBezTo>
                    <a:cubicBezTo>
                      <a:pt x="216" y="212"/>
                      <a:pt x="216" y="212"/>
                      <a:pt x="216" y="212"/>
                    </a:cubicBezTo>
                    <a:cubicBezTo>
                      <a:pt x="218" y="217"/>
                      <a:pt x="218" y="217"/>
                      <a:pt x="218" y="217"/>
                    </a:cubicBezTo>
                    <a:cubicBezTo>
                      <a:pt x="214" y="219"/>
                      <a:pt x="214" y="219"/>
                      <a:pt x="214" y="219"/>
                    </a:cubicBezTo>
                    <a:cubicBezTo>
                      <a:pt x="189" y="233"/>
                      <a:pt x="161" y="240"/>
                      <a:pt x="133" y="240"/>
                    </a:cubicBezTo>
                    <a:cubicBezTo>
                      <a:pt x="111" y="240"/>
                      <a:pt x="90" y="233"/>
                      <a:pt x="74" y="221"/>
                    </a:cubicBezTo>
                    <a:cubicBezTo>
                      <a:pt x="55" y="207"/>
                      <a:pt x="46" y="186"/>
                      <a:pt x="46" y="160"/>
                    </a:cubicBezTo>
                    <a:cubicBezTo>
                      <a:pt x="46" y="134"/>
                      <a:pt x="55" y="108"/>
                      <a:pt x="71" y="88"/>
                    </a:cubicBezTo>
                    <a:cubicBezTo>
                      <a:pt x="84" y="72"/>
                      <a:pt x="108" y="52"/>
                      <a:pt x="148" y="52"/>
                    </a:cubicBezTo>
                    <a:cubicBezTo>
                      <a:pt x="167" y="52"/>
                      <a:pt x="188" y="59"/>
                      <a:pt x="204" y="70"/>
                    </a:cubicBezTo>
                    <a:cubicBezTo>
                      <a:pt x="217" y="80"/>
                      <a:pt x="234" y="98"/>
                      <a:pt x="234" y="129"/>
                    </a:cubicBezTo>
                    <a:cubicBezTo>
                      <a:pt x="234" y="144"/>
                      <a:pt x="229" y="159"/>
                      <a:pt x="222" y="1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id="{C2A60A31-D377-49E2-A7CE-4C2462D21F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63866" y="1957492"/>
              <a:ext cx="777262" cy="774306"/>
            </a:xfrm>
            <a:custGeom>
              <a:avLst/>
              <a:gdLst>
                <a:gd name="T0" fmla="*/ 145 w 290"/>
                <a:gd name="T1" fmla="*/ 0 h 289"/>
                <a:gd name="T2" fmla="*/ 0 w 290"/>
                <a:gd name="T3" fmla="*/ 144 h 289"/>
                <a:gd name="T4" fmla="*/ 145 w 290"/>
                <a:gd name="T5" fmla="*/ 289 h 289"/>
                <a:gd name="T6" fmla="*/ 290 w 290"/>
                <a:gd name="T7" fmla="*/ 144 h 289"/>
                <a:gd name="T8" fmla="*/ 145 w 290"/>
                <a:gd name="T9" fmla="*/ 0 h 289"/>
                <a:gd name="T10" fmla="*/ 173 w 290"/>
                <a:gd name="T11" fmla="*/ 144 h 289"/>
                <a:gd name="T12" fmla="*/ 173 w 290"/>
                <a:gd name="T13" fmla="*/ 236 h 289"/>
                <a:gd name="T14" fmla="*/ 79 w 290"/>
                <a:gd name="T15" fmla="*/ 197 h 289"/>
                <a:gd name="T16" fmla="*/ 79 w 290"/>
                <a:gd name="T17" fmla="*/ 183 h 289"/>
                <a:gd name="T18" fmla="*/ 46 w 290"/>
                <a:gd name="T19" fmla="*/ 183 h 289"/>
                <a:gd name="T20" fmla="*/ 46 w 290"/>
                <a:gd name="T21" fmla="*/ 106 h 289"/>
                <a:gd name="T22" fmla="*/ 79 w 290"/>
                <a:gd name="T23" fmla="*/ 106 h 289"/>
                <a:gd name="T24" fmla="*/ 79 w 290"/>
                <a:gd name="T25" fmla="*/ 91 h 289"/>
                <a:gd name="T26" fmla="*/ 173 w 290"/>
                <a:gd name="T27" fmla="*/ 53 h 289"/>
                <a:gd name="T28" fmla="*/ 173 w 290"/>
                <a:gd name="T29" fmla="*/ 144 h 289"/>
                <a:gd name="T30" fmla="*/ 182 w 290"/>
                <a:gd name="T31" fmla="*/ 196 h 289"/>
                <a:gd name="T32" fmla="*/ 194 w 290"/>
                <a:gd name="T33" fmla="*/ 144 h 289"/>
                <a:gd name="T34" fmla="*/ 182 w 290"/>
                <a:gd name="T35" fmla="*/ 93 h 289"/>
                <a:gd name="T36" fmla="*/ 197 w 290"/>
                <a:gd name="T37" fmla="*/ 84 h 289"/>
                <a:gd name="T38" fmla="*/ 211 w 290"/>
                <a:gd name="T39" fmla="*/ 144 h 289"/>
                <a:gd name="T40" fmla="*/ 197 w 290"/>
                <a:gd name="T41" fmla="*/ 204 h 289"/>
                <a:gd name="T42" fmla="*/ 182 w 290"/>
                <a:gd name="T43" fmla="*/ 196 h 289"/>
                <a:gd name="T44" fmla="*/ 225 w 290"/>
                <a:gd name="T45" fmla="*/ 225 h 289"/>
                <a:gd name="T46" fmla="*/ 210 w 290"/>
                <a:gd name="T47" fmla="*/ 216 h 289"/>
                <a:gd name="T48" fmla="*/ 227 w 290"/>
                <a:gd name="T49" fmla="*/ 144 h 289"/>
                <a:gd name="T50" fmla="*/ 210 w 290"/>
                <a:gd name="T51" fmla="*/ 72 h 289"/>
                <a:gd name="T52" fmla="*/ 225 w 290"/>
                <a:gd name="T53" fmla="*/ 64 h 289"/>
                <a:gd name="T54" fmla="*/ 244 w 290"/>
                <a:gd name="T55" fmla="*/ 144 h 289"/>
                <a:gd name="T56" fmla="*/ 225 w 290"/>
                <a:gd name="T57" fmla="*/ 225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0" h="289">
                  <a:moveTo>
                    <a:pt x="145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224"/>
                    <a:pt x="65" y="289"/>
                    <a:pt x="145" y="289"/>
                  </a:cubicBezTo>
                  <a:cubicBezTo>
                    <a:pt x="225" y="289"/>
                    <a:pt x="290" y="224"/>
                    <a:pt x="290" y="144"/>
                  </a:cubicBezTo>
                  <a:cubicBezTo>
                    <a:pt x="290" y="64"/>
                    <a:pt x="225" y="0"/>
                    <a:pt x="145" y="0"/>
                  </a:cubicBezTo>
                  <a:close/>
                  <a:moveTo>
                    <a:pt x="173" y="144"/>
                  </a:moveTo>
                  <a:cubicBezTo>
                    <a:pt x="173" y="236"/>
                    <a:pt x="173" y="236"/>
                    <a:pt x="173" y="236"/>
                  </a:cubicBezTo>
                  <a:cubicBezTo>
                    <a:pt x="79" y="197"/>
                    <a:pt x="79" y="197"/>
                    <a:pt x="79" y="197"/>
                  </a:cubicBezTo>
                  <a:cubicBezTo>
                    <a:pt x="79" y="183"/>
                    <a:pt x="79" y="183"/>
                    <a:pt x="79" y="183"/>
                  </a:cubicBezTo>
                  <a:cubicBezTo>
                    <a:pt x="46" y="183"/>
                    <a:pt x="46" y="183"/>
                    <a:pt x="46" y="183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79" y="106"/>
                    <a:pt x="79" y="106"/>
                    <a:pt x="79" y="106"/>
                  </a:cubicBezTo>
                  <a:cubicBezTo>
                    <a:pt x="79" y="91"/>
                    <a:pt x="79" y="91"/>
                    <a:pt x="79" y="91"/>
                  </a:cubicBezTo>
                  <a:cubicBezTo>
                    <a:pt x="173" y="53"/>
                    <a:pt x="173" y="53"/>
                    <a:pt x="173" y="53"/>
                  </a:cubicBezTo>
                  <a:lnTo>
                    <a:pt x="173" y="144"/>
                  </a:lnTo>
                  <a:close/>
                  <a:moveTo>
                    <a:pt x="182" y="196"/>
                  </a:moveTo>
                  <a:cubicBezTo>
                    <a:pt x="190" y="182"/>
                    <a:pt x="194" y="163"/>
                    <a:pt x="194" y="144"/>
                  </a:cubicBezTo>
                  <a:cubicBezTo>
                    <a:pt x="194" y="125"/>
                    <a:pt x="190" y="107"/>
                    <a:pt x="182" y="93"/>
                  </a:cubicBezTo>
                  <a:cubicBezTo>
                    <a:pt x="197" y="84"/>
                    <a:pt x="197" y="84"/>
                    <a:pt x="197" y="84"/>
                  </a:cubicBezTo>
                  <a:cubicBezTo>
                    <a:pt x="206" y="101"/>
                    <a:pt x="211" y="123"/>
                    <a:pt x="211" y="144"/>
                  </a:cubicBezTo>
                  <a:cubicBezTo>
                    <a:pt x="211" y="166"/>
                    <a:pt x="206" y="187"/>
                    <a:pt x="197" y="204"/>
                  </a:cubicBezTo>
                  <a:lnTo>
                    <a:pt x="182" y="196"/>
                  </a:lnTo>
                  <a:close/>
                  <a:moveTo>
                    <a:pt x="225" y="225"/>
                  </a:moveTo>
                  <a:cubicBezTo>
                    <a:pt x="210" y="216"/>
                    <a:pt x="210" y="216"/>
                    <a:pt x="210" y="216"/>
                  </a:cubicBezTo>
                  <a:cubicBezTo>
                    <a:pt x="221" y="196"/>
                    <a:pt x="227" y="171"/>
                    <a:pt x="227" y="144"/>
                  </a:cubicBezTo>
                  <a:cubicBezTo>
                    <a:pt x="227" y="118"/>
                    <a:pt x="221" y="93"/>
                    <a:pt x="210" y="72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37" y="87"/>
                    <a:pt x="244" y="115"/>
                    <a:pt x="244" y="144"/>
                  </a:cubicBezTo>
                  <a:cubicBezTo>
                    <a:pt x="244" y="174"/>
                    <a:pt x="237" y="202"/>
                    <a:pt x="225" y="2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37B48CA-7820-4ED1-B7A0-DEFF8695E979}"/>
                </a:ext>
              </a:extLst>
            </p:cNvPr>
            <p:cNvGrpSpPr/>
            <p:nvPr/>
          </p:nvGrpSpPr>
          <p:grpSpPr>
            <a:xfrm>
              <a:off x="9725837" y="4339518"/>
              <a:ext cx="826026" cy="826026"/>
              <a:chOff x="6951663" y="4173538"/>
              <a:chExt cx="887413" cy="887413"/>
            </a:xfrm>
            <a:solidFill>
              <a:schemeClr val="accent2"/>
            </a:solidFill>
          </p:grpSpPr>
          <p:sp>
            <p:nvSpPr>
              <p:cNvPr id="63" name="Freeform 65">
                <a:extLst>
                  <a:ext uri="{FF2B5EF4-FFF2-40B4-BE49-F238E27FC236}">
                    <a16:creationId xmlns:a16="http://schemas.microsoft.com/office/drawing/2014/main" id="{8EBAD60B-1DDF-4E9F-AFCA-4A5A43400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7776" y="4640263"/>
                <a:ext cx="77788" cy="114300"/>
              </a:xfrm>
              <a:custGeom>
                <a:avLst/>
                <a:gdLst>
                  <a:gd name="T0" fmla="*/ 9 w 27"/>
                  <a:gd name="T1" fmla="*/ 0 h 40"/>
                  <a:gd name="T2" fmla="*/ 9 w 27"/>
                  <a:gd name="T3" fmla="*/ 0 h 40"/>
                  <a:gd name="T4" fmla="*/ 0 w 27"/>
                  <a:gd name="T5" fmla="*/ 39 h 40"/>
                  <a:gd name="T6" fmla="*/ 6 w 27"/>
                  <a:gd name="T7" fmla="*/ 40 h 40"/>
                  <a:gd name="T8" fmla="*/ 27 w 27"/>
                  <a:gd name="T9" fmla="*/ 20 h 40"/>
                  <a:gd name="T10" fmla="*/ 9 w 27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40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14"/>
                      <a:pt x="6" y="27"/>
                      <a:pt x="0" y="39"/>
                    </a:cubicBezTo>
                    <a:cubicBezTo>
                      <a:pt x="2" y="40"/>
                      <a:pt x="4" y="40"/>
                      <a:pt x="6" y="40"/>
                    </a:cubicBezTo>
                    <a:cubicBezTo>
                      <a:pt x="17" y="40"/>
                      <a:pt x="27" y="31"/>
                      <a:pt x="27" y="20"/>
                    </a:cubicBezTo>
                    <a:cubicBezTo>
                      <a:pt x="27" y="10"/>
                      <a:pt x="19" y="1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66">
                <a:extLst>
                  <a:ext uri="{FF2B5EF4-FFF2-40B4-BE49-F238E27FC236}">
                    <a16:creationId xmlns:a16="http://schemas.microsoft.com/office/drawing/2014/main" id="{134D0B44-3181-4A90-9693-AA8F3D2D35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951663" y="4173538"/>
                <a:ext cx="887413" cy="887413"/>
              </a:xfrm>
              <a:custGeom>
                <a:avLst/>
                <a:gdLst>
                  <a:gd name="T0" fmla="*/ 154 w 308"/>
                  <a:gd name="T1" fmla="*/ 0 h 308"/>
                  <a:gd name="T2" fmla="*/ 0 w 308"/>
                  <a:gd name="T3" fmla="*/ 154 h 308"/>
                  <a:gd name="T4" fmla="*/ 154 w 308"/>
                  <a:gd name="T5" fmla="*/ 308 h 308"/>
                  <a:gd name="T6" fmla="*/ 308 w 308"/>
                  <a:gd name="T7" fmla="*/ 154 h 308"/>
                  <a:gd name="T8" fmla="*/ 154 w 308"/>
                  <a:gd name="T9" fmla="*/ 0 h 308"/>
                  <a:gd name="T10" fmla="*/ 165 w 308"/>
                  <a:gd name="T11" fmla="*/ 62 h 308"/>
                  <a:gd name="T12" fmla="*/ 174 w 308"/>
                  <a:gd name="T13" fmla="*/ 77 h 308"/>
                  <a:gd name="T14" fmla="*/ 174 w 308"/>
                  <a:gd name="T15" fmla="*/ 90 h 308"/>
                  <a:gd name="T16" fmla="*/ 182 w 308"/>
                  <a:gd name="T17" fmla="*/ 107 h 308"/>
                  <a:gd name="T18" fmla="*/ 169 w 308"/>
                  <a:gd name="T19" fmla="*/ 136 h 308"/>
                  <a:gd name="T20" fmla="*/ 164 w 308"/>
                  <a:gd name="T21" fmla="*/ 120 h 308"/>
                  <a:gd name="T22" fmla="*/ 156 w 308"/>
                  <a:gd name="T23" fmla="*/ 91 h 308"/>
                  <a:gd name="T24" fmla="*/ 165 w 308"/>
                  <a:gd name="T25" fmla="*/ 62 h 308"/>
                  <a:gd name="T26" fmla="*/ 117 w 308"/>
                  <a:gd name="T27" fmla="*/ 62 h 308"/>
                  <a:gd name="T28" fmla="*/ 125 w 308"/>
                  <a:gd name="T29" fmla="*/ 77 h 308"/>
                  <a:gd name="T30" fmla="*/ 126 w 308"/>
                  <a:gd name="T31" fmla="*/ 90 h 308"/>
                  <a:gd name="T32" fmla="*/ 134 w 308"/>
                  <a:gd name="T33" fmla="*/ 107 h 308"/>
                  <a:gd name="T34" fmla="*/ 120 w 308"/>
                  <a:gd name="T35" fmla="*/ 136 h 308"/>
                  <a:gd name="T36" fmla="*/ 116 w 308"/>
                  <a:gd name="T37" fmla="*/ 120 h 308"/>
                  <a:gd name="T38" fmla="*/ 108 w 308"/>
                  <a:gd name="T39" fmla="*/ 91 h 308"/>
                  <a:gd name="T40" fmla="*/ 117 w 308"/>
                  <a:gd name="T41" fmla="*/ 62 h 308"/>
                  <a:gd name="T42" fmla="*/ 230 w 308"/>
                  <a:gd name="T43" fmla="*/ 218 h 308"/>
                  <a:gd name="T44" fmla="*/ 215 w 308"/>
                  <a:gd name="T45" fmla="*/ 215 h 308"/>
                  <a:gd name="T46" fmla="*/ 147 w 308"/>
                  <a:gd name="T47" fmla="*/ 247 h 308"/>
                  <a:gd name="T48" fmla="*/ 62 w 308"/>
                  <a:gd name="T49" fmla="*/ 162 h 308"/>
                  <a:gd name="T50" fmla="*/ 63 w 308"/>
                  <a:gd name="T51" fmla="*/ 146 h 308"/>
                  <a:gd name="T52" fmla="*/ 232 w 308"/>
                  <a:gd name="T53" fmla="*/ 146 h 308"/>
                  <a:gd name="T54" fmla="*/ 232 w 308"/>
                  <a:gd name="T55" fmla="*/ 146 h 308"/>
                  <a:gd name="T56" fmla="*/ 266 w 308"/>
                  <a:gd name="T57" fmla="*/ 182 h 308"/>
                  <a:gd name="T58" fmla="*/ 230 w 308"/>
                  <a:gd name="T59" fmla="*/ 21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08" h="308">
                    <a:moveTo>
                      <a:pt x="154" y="0"/>
                    </a:moveTo>
                    <a:cubicBezTo>
                      <a:pt x="69" y="0"/>
                      <a:pt x="0" y="69"/>
                      <a:pt x="0" y="154"/>
                    </a:cubicBezTo>
                    <a:cubicBezTo>
                      <a:pt x="0" y="239"/>
                      <a:pt x="69" y="308"/>
                      <a:pt x="154" y="308"/>
                    </a:cubicBezTo>
                    <a:cubicBezTo>
                      <a:pt x="239" y="308"/>
                      <a:pt x="308" y="239"/>
                      <a:pt x="308" y="154"/>
                    </a:cubicBezTo>
                    <a:cubicBezTo>
                      <a:pt x="308" y="69"/>
                      <a:pt x="239" y="0"/>
                      <a:pt x="154" y="0"/>
                    </a:cubicBezTo>
                    <a:close/>
                    <a:moveTo>
                      <a:pt x="165" y="62"/>
                    </a:moveTo>
                    <a:cubicBezTo>
                      <a:pt x="174" y="56"/>
                      <a:pt x="183" y="71"/>
                      <a:pt x="174" y="77"/>
                    </a:cubicBezTo>
                    <a:cubicBezTo>
                      <a:pt x="169" y="79"/>
                      <a:pt x="172" y="86"/>
                      <a:pt x="174" y="90"/>
                    </a:cubicBezTo>
                    <a:cubicBezTo>
                      <a:pt x="177" y="95"/>
                      <a:pt x="181" y="101"/>
                      <a:pt x="182" y="107"/>
                    </a:cubicBezTo>
                    <a:cubicBezTo>
                      <a:pt x="185" y="119"/>
                      <a:pt x="181" y="132"/>
                      <a:pt x="169" y="136"/>
                    </a:cubicBezTo>
                    <a:cubicBezTo>
                      <a:pt x="158" y="140"/>
                      <a:pt x="153" y="123"/>
                      <a:pt x="164" y="120"/>
                    </a:cubicBezTo>
                    <a:cubicBezTo>
                      <a:pt x="172" y="117"/>
                      <a:pt x="157" y="95"/>
                      <a:pt x="156" y="91"/>
                    </a:cubicBezTo>
                    <a:cubicBezTo>
                      <a:pt x="152" y="80"/>
                      <a:pt x="154" y="68"/>
                      <a:pt x="165" y="62"/>
                    </a:cubicBezTo>
                    <a:close/>
                    <a:moveTo>
                      <a:pt x="117" y="62"/>
                    </a:moveTo>
                    <a:cubicBezTo>
                      <a:pt x="126" y="56"/>
                      <a:pt x="135" y="71"/>
                      <a:pt x="125" y="77"/>
                    </a:cubicBezTo>
                    <a:cubicBezTo>
                      <a:pt x="121" y="79"/>
                      <a:pt x="124" y="86"/>
                      <a:pt x="126" y="90"/>
                    </a:cubicBezTo>
                    <a:cubicBezTo>
                      <a:pt x="129" y="95"/>
                      <a:pt x="133" y="101"/>
                      <a:pt x="134" y="107"/>
                    </a:cubicBezTo>
                    <a:cubicBezTo>
                      <a:pt x="137" y="119"/>
                      <a:pt x="133" y="132"/>
                      <a:pt x="120" y="136"/>
                    </a:cubicBezTo>
                    <a:cubicBezTo>
                      <a:pt x="110" y="140"/>
                      <a:pt x="105" y="123"/>
                      <a:pt x="116" y="120"/>
                    </a:cubicBezTo>
                    <a:cubicBezTo>
                      <a:pt x="124" y="117"/>
                      <a:pt x="109" y="95"/>
                      <a:pt x="108" y="91"/>
                    </a:cubicBezTo>
                    <a:cubicBezTo>
                      <a:pt x="104" y="80"/>
                      <a:pt x="106" y="68"/>
                      <a:pt x="117" y="62"/>
                    </a:cubicBezTo>
                    <a:close/>
                    <a:moveTo>
                      <a:pt x="230" y="218"/>
                    </a:moveTo>
                    <a:cubicBezTo>
                      <a:pt x="225" y="218"/>
                      <a:pt x="219" y="217"/>
                      <a:pt x="215" y="215"/>
                    </a:cubicBezTo>
                    <a:cubicBezTo>
                      <a:pt x="199" y="235"/>
                      <a:pt x="175" y="247"/>
                      <a:pt x="147" y="247"/>
                    </a:cubicBezTo>
                    <a:cubicBezTo>
                      <a:pt x="100" y="247"/>
                      <a:pt x="62" y="209"/>
                      <a:pt x="62" y="162"/>
                    </a:cubicBezTo>
                    <a:cubicBezTo>
                      <a:pt x="62" y="156"/>
                      <a:pt x="62" y="151"/>
                      <a:pt x="63" y="146"/>
                    </a:cubicBezTo>
                    <a:cubicBezTo>
                      <a:pt x="232" y="146"/>
                      <a:pt x="232" y="146"/>
                      <a:pt x="232" y="146"/>
                    </a:cubicBezTo>
                    <a:cubicBezTo>
                      <a:pt x="232" y="146"/>
                      <a:pt x="232" y="146"/>
                      <a:pt x="232" y="146"/>
                    </a:cubicBezTo>
                    <a:cubicBezTo>
                      <a:pt x="251" y="147"/>
                      <a:pt x="266" y="162"/>
                      <a:pt x="266" y="182"/>
                    </a:cubicBezTo>
                    <a:cubicBezTo>
                      <a:pt x="266" y="202"/>
                      <a:pt x="250" y="218"/>
                      <a:pt x="230" y="2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sp>
          <p:nvSpPr>
            <p:cNvPr id="62" name="Freeform 164">
              <a:extLst>
                <a:ext uri="{FF2B5EF4-FFF2-40B4-BE49-F238E27FC236}">
                  <a16:creationId xmlns:a16="http://schemas.microsoft.com/office/drawing/2014/main" id="{1648743A-B7CE-4C18-80B2-FA7D4F6126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10198" y="4280159"/>
              <a:ext cx="255241" cy="359606"/>
            </a:xfrm>
            <a:custGeom>
              <a:avLst/>
              <a:gdLst>
                <a:gd name="T0" fmla="*/ 47 w 95"/>
                <a:gd name="T1" fmla="*/ 0 h 134"/>
                <a:gd name="T2" fmla="*/ 0 w 95"/>
                <a:gd name="T3" fmla="*/ 47 h 134"/>
                <a:gd name="T4" fmla="*/ 47 w 95"/>
                <a:gd name="T5" fmla="*/ 134 h 134"/>
                <a:gd name="T6" fmla="*/ 95 w 95"/>
                <a:gd name="T7" fmla="*/ 47 h 134"/>
                <a:gd name="T8" fmla="*/ 47 w 95"/>
                <a:gd name="T9" fmla="*/ 0 h 134"/>
                <a:gd name="T10" fmla="*/ 47 w 95"/>
                <a:gd name="T11" fmla="*/ 55 h 134"/>
                <a:gd name="T12" fmla="*/ 32 w 95"/>
                <a:gd name="T13" fmla="*/ 40 h 134"/>
                <a:gd name="T14" fmla="*/ 47 w 95"/>
                <a:gd name="T15" fmla="*/ 25 h 134"/>
                <a:gd name="T16" fmla="*/ 62 w 95"/>
                <a:gd name="T17" fmla="*/ 40 h 134"/>
                <a:gd name="T18" fmla="*/ 47 w 95"/>
                <a:gd name="T19" fmla="*/ 55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34">
                  <a:moveTo>
                    <a:pt x="47" y="0"/>
                  </a:moveTo>
                  <a:cubicBezTo>
                    <a:pt x="21" y="0"/>
                    <a:pt x="0" y="21"/>
                    <a:pt x="0" y="47"/>
                  </a:cubicBezTo>
                  <a:cubicBezTo>
                    <a:pt x="0" y="73"/>
                    <a:pt x="47" y="134"/>
                    <a:pt x="47" y="134"/>
                  </a:cubicBezTo>
                  <a:cubicBezTo>
                    <a:pt x="47" y="134"/>
                    <a:pt x="95" y="73"/>
                    <a:pt x="95" y="47"/>
                  </a:cubicBezTo>
                  <a:cubicBezTo>
                    <a:pt x="95" y="21"/>
                    <a:pt x="73" y="0"/>
                    <a:pt x="47" y="0"/>
                  </a:cubicBezTo>
                  <a:close/>
                  <a:moveTo>
                    <a:pt x="47" y="55"/>
                  </a:moveTo>
                  <a:cubicBezTo>
                    <a:pt x="39" y="55"/>
                    <a:pt x="32" y="48"/>
                    <a:pt x="32" y="40"/>
                  </a:cubicBezTo>
                  <a:cubicBezTo>
                    <a:pt x="32" y="32"/>
                    <a:pt x="39" y="25"/>
                    <a:pt x="47" y="25"/>
                  </a:cubicBezTo>
                  <a:cubicBezTo>
                    <a:pt x="55" y="25"/>
                    <a:pt x="62" y="32"/>
                    <a:pt x="62" y="40"/>
                  </a:cubicBezTo>
                  <a:cubicBezTo>
                    <a:pt x="62" y="48"/>
                    <a:pt x="55" y="55"/>
                    <a:pt x="47" y="5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72" name="Freeform 165">
            <a:extLst>
              <a:ext uri="{FF2B5EF4-FFF2-40B4-BE49-F238E27FC236}">
                <a16:creationId xmlns:a16="http://schemas.microsoft.com/office/drawing/2014/main" id="{1999EFED-6185-4D07-B1CA-17AB72E39B96}"/>
              </a:ext>
            </a:extLst>
          </p:cNvPr>
          <p:cNvSpPr>
            <a:spLocks noEditPoints="1"/>
          </p:cNvSpPr>
          <p:nvPr/>
        </p:nvSpPr>
        <p:spPr bwMode="auto">
          <a:xfrm>
            <a:off x="16303182" y="7161373"/>
            <a:ext cx="151336" cy="208743"/>
          </a:xfrm>
          <a:custGeom>
            <a:avLst/>
            <a:gdLst>
              <a:gd name="T0" fmla="*/ 36 w 71"/>
              <a:gd name="T1" fmla="*/ 0 h 101"/>
              <a:gd name="T2" fmla="*/ 0 w 71"/>
              <a:gd name="T3" fmla="*/ 36 h 101"/>
              <a:gd name="T4" fmla="*/ 36 w 71"/>
              <a:gd name="T5" fmla="*/ 101 h 101"/>
              <a:gd name="T6" fmla="*/ 71 w 71"/>
              <a:gd name="T7" fmla="*/ 36 h 101"/>
              <a:gd name="T8" fmla="*/ 36 w 71"/>
              <a:gd name="T9" fmla="*/ 0 h 101"/>
              <a:gd name="T10" fmla="*/ 36 w 71"/>
              <a:gd name="T11" fmla="*/ 41 h 101"/>
              <a:gd name="T12" fmla="*/ 25 w 71"/>
              <a:gd name="T13" fmla="*/ 30 h 101"/>
              <a:gd name="T14" fmla="*/ 36 w 71"/>
              <a:gd name="T15" fmla="*/ 19 h 101"/>
              <a:gd name="T16" fmla="*/ 47 w 71"/>
              <a:gd name="T17" fmla="*/ 30 h 101"/>
              <a:gd name="T18" fmla="*/ 36 w 71"/>
              <a:gd name="T19" fmla="*/ 41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1" h="101">
                <a:moveTo>
                  <a:pt x="36" y="0"/>
                </a:moveTo>
                <a:cubicBezTo>
                  <a:pt x="16" y="0"/>
                  <a:pt x="0" y="16"/>
                  <a:pt x="0" y="36"/>
                </a:cubicBezTo>
                <a:cubicBezTo>
                  <a:pt x="0" y="55"/>
                  <a:pt x="36" y="101"/>
                  <a:pt x="36" y="101"/>
                </a:cubicBezTo>
                <a:cubicBezTo>
                  <a:pt x="36" y="101"/>
                  <a:pt x="71" y="55"/>
                  <a:pt x="71" y="36"/>
                </a:cubicBezTo>
                <a:cubicBezTo>
                  <a:pt x="71" y="16"/>
                  <a:pt x="55" y="0"/>
                  <a:pt x="36" y="0"/>
                </a:cubicBezTo>
                <a:close/>
                <a:moveTo>
                  <a:pt x="36" y="41"/>
                </a:moveTo>
                <a:cubicBezTo>
                  <a:pt x="30" y="41"/>
                  <a:pt x="25" y="37"/>
                  <a:pt x="25" y="30"/>
                </a:cubicBezTo>
                <a:cubicBezTo>
                  <a:pt x="25" y="24"/>
                  <a:pt x="30" y="19"/>
                  <a:pt x="36" y="19"/>
                </a:cubicBezTo>
                <a:cubicBezTo>
                  <a:pt x="42" y="19"/>
                  <a:pt x="47" y="24"/>
                  <a:pt x="47" y="30"/>
                </a:cubicBezTo>
                <a:cubicBezTo>
                  <a:pt x="47" y="37"/>
                  <a:pt x="42" y="41"/>
                  <a:pt x="36" y="4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BA8EEBA-72F9-4BB0-9501-CE0CF2112EE0}"/>
              </a:ext>
            </a:extLst>
          </p:cNvPr>
          <p:cNvGrpSpPr/>
          <p:nvPr/>
        </p:nvGrpSpPr>
        <p:grpSpPr>
          <a:xfrm>
            <a:off x="15799629" y="6270501"/>
            <a:ext cx="343209" cy="88213"/>
            <a:chOff x="6073776" y="566738"/>
            <a:chExt cx="604838" cy="160337"/>
          </a:xfrm>
          <a:solidFill>
            <a:schemeClr val="accent3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74" name="Freeform 166">
              <a:extLst>
                <a:ext uri="{FF2B5EF4-FFF2-40B4-BE49-F238E27FC236}">
                  <a16:creationId xmlns:a16="http://schemas.microsoft.com/office/drawing/2014/main" id="{A6ACC8EC-9CB1-4AAA-A7BD-8EDFD2A59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3776" y="566738"/>
              <a:ext cx="195263" cy="160337"/>
            </a:xfrm>
            <a:custGeom>
              <a:avLst/>
              <a:gdLst>
                <a:gd name="T0" fmla="*/ 11 w 52"/>
                <a:gd name="T1" fmla="*/ 43 h 43"/>
                <a:gd name="T2" fmla="*/ 0 w 52"/>
                <a:gd name="T3" fmla="*/ 0 h 43"/>
                <a:gd name="T4" fmla="*/ 6 w 52"/>
                <a:gd name="T5" fmla="*/ 0 h 43"/>
                <a:gd name="T6" fmla="*/ 11 w 52"/>
                <a:gd name="T7" fmla="*/ 22 h 43"/>
                <a:gd name="T8" fmla="*/ 14 w 52"/>
                <a:gd name="T9" fmla="*/ 37 h 43"/>
                <a:gd name="T10" fmla="*/ 14 w 52"/>
                <a:gd name="T11" fmla="*/ 37 h 43"/>
                <a:gd name="T12" fmla="*/ 18 w 52"/>
                <a:gd name="T13" fmla="*/ 22 h 43"/>
                <a:gd name="T14" fmla="*/ 23 w 52"/>
                <a:gd name="T15" fmla="*/ 0 h 43"/>
                <a:gd name="T16" fmla="*/ 29 w 52"/>
                <a:gd name="T17" fmla="*/ 0 h 43"/>
                <a:gd name="T18" fmla="*/ 34 w 52"/>
                <a:gd name="T19" fmla="*/ 22 h 43"/>
                <a:gd name="T20" fmla="*/ 37 w 52"/>
                <a:gd name="T21" fmla="*/ 36 h 43"/>
                <a:gd name="T22" fmla="*/ 37 w 52"/>
                <a:gd name="T23" fmla="*/ 36 h 43"/>
                <a:gd name="T24" fmla="*/ 41 w 52"/>
                <a:gd name="T25" fmla="*/ 22 h 43"/>
                <a:gd name="T26" fmla="*/ 46 w 52"/>
                <a:gd name="T27" fmla="*/ 0 h 43"/>
                <a:gd name="T28" fmla="*/ 52 w 52"/>
                <a:gd name="T29" fmla="*/ 0 h 43"/>
                <a:gd name="T30" fmla="*/ 40 w 52"/>
                <a:gd name="T31" fmla="*/ 43 h 43"/>
                <a:gd name="T32" fmla="*/ 34 w 52"/>
                <a:gd name="T33" fmla="*/ 43 h 43"/>
                <a:gd name="T34" fmla="*/ 29 w 52"/>
                <a:gd name="T35" fmla="*/ 21 h 43"/>
                <a:gd name="T36" fmla="*/ 26 w 52"/>
                <a:gd name="T37" fmla="*/ 7 h 43"/>
                <a:gd name="T38" fmla="*/ 26 w 52"/>
                <a:gd name="T39" fmla="*/ 7 h 43"/>
                <a:gd name="T40" fmla="*/ 23 w 52"/>
                <a:gd name="T41" fmla="*/ 21 h 43"/>
                <a:gd name="T42" fmla="*/ 17 w 52"/>
                <a:gd name="T43" fmla="*/ 43 h 43"/>
                <a:gd name="T44" fmla="*/ 11 w 52"/>
                <a:gd name="T4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43">
                  <a:moveTo>
                    <a:pt x="11" y="4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7"/>
                    <a:pt x="13" y="32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2"/>
                    <a:pt x="16" y="27"/>
                    <a:pt x="18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5" y="27"/>
                    <a:pt x="37" y="32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2"/>
                    <a:pt x="39" y="27"/>
                    <a:pt x="41" y="2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8" y="15"/>
                    <a:pt x="27" y="11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11"/>
                    <a:pt x="24" y="15"/>
                    <a:pt x="23" y="21"/>
                  </a:cubicBezTo>
                  <a:cubicBezTo>
                    <a:pt x="17" y="43"/>
                    <a:pt x="17" y="43"/>
                    <a:pt x="17" y="43"/>
                  </a:cubicBezTo>
                  <a:lnTo>
                    <a:pt x="1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5" name="Freeform 167">
              <a:extLst>
                <a:ext uri="{FF2B5EF4-FFF2-40B4-BE49-F238E27FC236}">
                  <a16:creationId xmlns:a16="http://schemas.microsoft.com/office/drawing/2014/main" id="{57B00A7D-77E5-43C1-AF15-076052DB6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566738"/>
              <a:ext cx="195263" cy="160337"/>
            </a:xfrm>
            <a:custGeom>
              <a:avLst/>
              <a:gdLst>
                <a:gd name="T0" fmla="*/ 10 w 52"/>
                <a:gd name="T1" fmla="*/ 43 h 43"/>
                <a:gd name="T2" fmla="*/ 0 w 52"/>
                <a:gd name="T3" fmla="*/ 0 h 43"/>
                <a:gd name="T4" fmla="*/ 5 w 52"/>
                <a:gd name="T5" fmla="*/ 0 h 43"/>
                <a:gd name="T6" fmla="*/ 10 w 52"/>
                <a:gd name="T7" fmla="*/ 22 h 43"/>
                <a:gd name="T8" fmla="*/ 14 w 52"/>
                <a:gd name="T9" fmla="*/ 37 h 43"/>
                <a:gd name="T10" fmla="*/ 14 w 52"/>
                <a:gd name="T11" fmla="*/ 37 h 43"/>
                <a:gd name="T12" fmla="*/ 17 w 52"/>
                <a:gd name="T13" fmla="*/ 22 h 43"/>
                <a:gd name="T14" fmla="*/ 23 w 52"/>
                <a:gd name="T15" fmla="*/ 0 h 43"/>
                <a:gd name="T16" fmla="*/ 29 w 52"/>
                <a:gd name="T17" fmla="*/ 0 h 43"/>
                <a:gd name="T18" fmla="*/ 34 w 52"/>
                <a:gd name="T19" fmla="*/ 22 h 43"/>
                <a:gd name="T20" fmla="*/ 37 w 52"/>
                <a:gd name="T21" fmla="*/ 36 h 43"/>
                <a:gd name="T22" fmla="*/ 37 w 52"/>
                <a:gd name="T23" fmla="*/ 36 h 43"/>
                <a:gd name="T24" fmla="*/ 40 w 52"/>
                <a:gd name="T25" fmla="*/ 22 h 43"/>
                <a:gd name="T26" fmla="*/ 46 w 52"/>
                <a:gd name="T27" fmla="*/ 0 h 43"/>
                <a:gd name="T28" fmla="*/ 52 w 52"/>
                <a:gd name="T29" fmla="*/ 0 h 43"/>
                <a:gd name="T30" fmla="*/ 40 w 52"/>
                <a:gd name="T31" fmla="*/ 43 h 43"/>
                <a:gd name="T32" fmla="*/ 34 w 52"/>
                <a:gd name="T33" fmla="*/ 43 h 43"/>
                <a:gd name="T34" fmla="*/ 28 w 52"/>
                <a:gd name="T35" fmla="*/ 21 h 43"/>
                <a:gd name="T36" fmla="*/ 26 w 52"/>
                <a:gd name="T37" fmla="*/ 7 h 43"/>
                <a:gd name="T38" fmla="*/ 25 w 52"/>
                <a:gd name="T39" fmla="*/ 7 h 43"/>
                <a:gd name="T40" fmla="*/ 22 w 52"/>
                <a:gd name="T41" fmla="*/ 21 h 43"/>
                <a:gd name="T42" fmla="*/ 16 w 52"/>
                <a:gd name="T43" fmla="*/ 43 h 43"/>
                <a:gd name="T44" fmla="*/ 10 w 52"/>
                <a:gd name="T4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43">
                  <a:moveTo>
                    <a:pt x="10" y="4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2" y="27"/>
                    <a:pt x="13" y="32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2"/>
                    <a:pt x="16" y="27"/>
                    <a:pt x="17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5" y="27"/>
                    <a:pt x="36" y="32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2"/>
                    <a:pt x="39" y="27"/>
                    <a:pt x="40" y="2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7" y="15"/>
                    <a:pt x="26" y="11"/>
                    <a:pt x="26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11"/>
                    <a:pt x="24" y="15"/>
                    <a:pt x="22" y="21"/>
                  </a:cubicBezTo>
                  <a:cubicBezTo>
                    <a:pt x="16" y="43"/>
                    <a:pt x="16" y="43"/>
                    <a:pt x="16" y="43"/>
                  </a:cubicBezTo>
                  <a:lnTo>
                    <a:pt x="1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6" name="Freeform 168">
              <a:extLst>
                <a:ext uri="{FF2B5EF4-FFF2-40B4-BE49-F238E27FC236}">
                  <a16:creationId xmlns:a16="http://schemas.microsoft.com/office/drawing/2014/main" id="{22172A39-6B51-443E-9AB5-2D38E8521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351" y="566738"/>
              <a:ext cx="195263" cy="160337"/>
            </a:xfrm>
            <a:custGeom>
              <a:avLst/>
              <a:gdLst>
                <a:gd name="T0" fmla="*/ 11 w 52"/>
                <a:gd name="T1" fmla="*/ 43 h 43"/>
                <a:gd name="T2" fmla="*/ 0 w 52"/>
                <a:gd name="T3" fmla="*/ 0 h 43"/>
                <a:gd name="T4" fmla="*/ 6 w 52"/>
                <a:gd name="T5" fmla="*/ 0 h 43"/>
                <a:gd name="T6" fmla="*/ 11 w 52"/>
                <a:gd name="T7" fmla="*/ 22 h 43"/>
                <a:gd name="T8" fmla="*/ 14 w 52"/>
                <a:gd name="T9" fmla="*/ 37 h 43"/>
                <a:gd name="T10" fmla="*/ 14 w 52"/>
                <a:gd name="T11" fmla="*/ 37 h 43"/>
                <a:gd name="T12" fmla="*/ 18 w 52"/>
                <a:gd name="T13" fmla="*/ 22 h 43"/>
                <a:gd name="T14" fmla="*/ 23 w 52"/>
                <a:gd name="T15" fmla="*/ 0 h 43"/>
                <a:gd name="T16" fmla="*/ 29 w 52"/>
                <a:gd name="T17" fmla="*/ 0 h 43"/>
                <a:gd name="T18" fmla="*/ 34 w 52"/>
                <a:gd name="T19" fmla="*/ 22 h 43"/>
                <a:gd name="T20" fmla="*/ 37 w 52"/>
                <a:gd name="T21" fmla="*/ 36 h 43"/>
                <a:gd name="T22" fmla="*/ 37 w 52"/>
                <a:gd name="T23" fmla="*/ 36 h 43"/>
                <a:gd name="T24" fmla="*/ 41 w 52"/>
                <a:gd name="T25" fmla="*/ 22 h 43"/>
                <a:gd name="T26" fmla="*/ 46 w 52"/>
                <a:gd name="T27" fmla="*/ 0 h 43"/>
                <a:gd name="T28" fmla="*/ 52 w 52"/>
                <a:gd name="T29" fmla="*/ 0 h 43"/>
                <a:gd name="T30" fmla="*/ 40 w 52"/>
                <a:gd name="T31" fmla="*/ 43 h 43"/>
                <a:gd name="T32" fmla="*/ 34 w 52"/>
                <a:gd name="T33" fmla="*/ 43 h 43"/>
                <a:gd name="T34" fmla="*/ 29 w 52"/>
                <a:gd name="T35" fmla="*/ 21 h 43"/>
                <a:gd name="T36" fmla="*/ 26 w 52"/>
                <a:gd name="T37" fmla="*/ 7 h 43"/>
                <a:gd name="T38" fmla="*/ 26 w 52"/>
                <a:gd name="T39" fmla="*/ 7 h 43"/>
                <a:gd name="T40" fmla="*/ 23 w 52"/>
                <a:gd name="T41" fmla="*/ 21 h 43"/>
                <a:gd name="T42" fmla="*/ 17 w 52"/>
                <a:gd name="T43" fmla="*/ 43 h 43"/>
                <a:gd name="T44" fmla="*/ 11 w 52"/>
                <a:gd name="T45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" h="43">
                  <a:moveTo>
                    <a:pt x="11" y="43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7"/>
                    <a:pt x="13" y="32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5" y="32"/>
                    <a:pt x="16" y="27"/>
                    <a:pt x="18" y="2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6" y="27"/>
                    <a:pt x="37" y="32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2"/>
                    <a:pt x="40" y="27"/>
                    <a:pt x="41" y="2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34" y="43"/>
                    <a:pt x="34" y="43"/>
                    <a:pt x="34" y="43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8" y="15"/>
                    <a:pt x="27" y="11"/>
                    <a:pt x="26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5" y="11"/>
                    <a:pt x="24" y="15"/>
                    <a:pt x="23" y="21"/>
                  </a:cubicBezTo>
                  <a:cubicBezTo>
                    <a:pt x="17" y="43"/>
                    <a:pt x="17" y="43"/>
                    <a:pt x="17" y="43"/>
                  </a:cubicBezTo>
                  <a:lnTo>
                    <a:pt x="1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049D07E-B165-4D29-A0C3-1373221B586E}"/>
              </a:ext>
            </a:extLst>
          </p:cNvPr>
          <p:cNvGrpSpPr/>
          <p:nvPr/>
        </p:nvGrpSpPr>
        <p:grpSpPr>
          <a:xfrm>
            <a:off x="15234820" y="8956219"/>
            <a:ext cx="341408" cy="375564"/>
            <a:chOff x="5078413" y="5448300"/>
            <a:chExt cx="601663" cy="682625"/>
          </a:xfrm>
          <a:solidFill>
            <a:schemeClr val="accent5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78" name="Freeform 169">
              <a:extLst>
                <a:ext uri="{FF2B5EF4-FFF2-40B4-BE49-F238E27FC236}">
                  <a16:creationId xmlns:a16="http://schemas.microsoft.com/office/drawing/2014/main" id="{C9823AC5-A74A-48CD-B5CF-4178D7BF5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4163" y="5635625"/>
              <a:ext cx="44450" cy="85725"/>
            </a:xfrm>
            <a:custGeom>
              <a:avLst/>
              <a:gdLst>
                <a:gd name="T0" fmla="*/ 6 w 12"/>
                <a:gd name="T1" fmla="*/ 18 h 23"/>
                <a:gd name="T2" fmla="*/ 1 w 12"/>
                <a:gd name="T3" fmla="*/ 10 h 23"/>
                <a:gd name="T4" fmla="*/ 1 w 12"/>
                <a:gd name="T5" fmla="*/ 16 h 23"/>
                <a:gd name="T6" fmla="*/ 2 w 12"/>
                <a:gd name="T7" fmla="*/ 23 h 23"/>
                <a:gd name="T8" fmla="*/ 6 w 12"/>
                <a:gd name="T9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3">
                  <a:moveTo>
                    <a:pt x="6" y="18"/>
                  </a:moveTo>
                  <a:cubicBezTo>
                    <a:pt x="12" y="5"/>
                    <a:pt x="1" y="0"/>
                    <a:pt x="1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1" y="18"/>
                    <a:pt x="1" y="21"/>
                    <a:pt x="2" y="23"/>
                  </a:cubicBezTo>
                  <a:cubicBezTo>
                    <a:pt x="4" y="22"/>
                    <a:pt x="5" y="20"/>
                    <a:pt x="6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79" name="Freeform 170">
              <a:extLst>
                <a:ext uri="{FF2B5EF4-FFF2-40B4-BE49-F238E27FC236}">
                  <a16:creationId xmlns:a16="http://schemas.microsoft.com/office/drawing/2014/main" id="{BF3DC8F1-816A-43AB-BBC1-0D44D5635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2563" y="5691188"/>
              <a:ext cx="30163" cy="38100"/>
            </a:xfrm>
            <a:custGeom>
              <a:avLst/>
              <a:gdLst>
                <a:gd name="T0" fmla="*/ 4 w 8"/>
                <a:gd name="T1" fmla="*/ 8 h 10"/>
                <a:gd name="T2" fmla="*/ 8 w 8"/>
                <a:gd name="T3" fmla="*/ 10 h 10"/>
                <a:gd name="T4" fmla="*/ 1 w 8"/>
                <a:gd name="T5" fmla="*/ 0 h 10"/>
                <a:gd name="T6" fmla="*/ 4 w 8"/>
                <a:gd name="T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0">
                  <a:moveTo>
                    <a:pt x="4" y="8"/>
                  </a:moveTo>
                  <a:cubicBezTo>
                    <a:pt x="5" y="9"/>
                    <a:pt x="6" y="9"/>
                    <a:pt x="8" y="10"/>
                  </a:cubicBezTo>
                  <a:cubicBezTo>
                    <a:pt x="6" y="6"/>
                    <a:pt x="4" y="2"/>
                    <a:pt x="1" y="0"/>
                  </a:cubicBezTo>
                  <a:cubicBezTo>
                    <a:pt x="0" y="4"/>
                    <a:pt x="1" y="6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0" name="Freeform 171">
              <a:extLst>
                <a:ext uri="{FF2B5EF4-FFF2-40B4-BE49-F238E27FC236}">
                  <a16:creationId xmlns:a16="http://schemas.microsoft.com/office/drawing/2014/main" id="{0671B997-87C1-4C36-AAB4-13C7E1126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5740400"/>
              <a:ext cx="71438" cy="52387"/>
            </a:xfrm>
            <a:custGeom>
              <a:avLst/>
              <a:gdLst>
                <a:gd name="T0" fmla="*/ 6 w 19"/>
                <a:gd name="T1" fmla="*/ 14 h 14"/>
                <a:gd name="T2" fmla="*/ 12 w 19"/>
                <a:gd name="T3" fmla="*/ 12 h 14"/>
                <a:gd name="T4" fmla="*/ 13 w 19"/>
                <a:gd name="T5" fmla="*/ 1 h 14"/>
                <a:gd name="T6" fmla="*/ 0 w 19"/>
                <a:gd name="T7" fmla="*/ 13 h 14"/>
                <a:gd name="T8" fmla="*/ 6 w 19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4">
                  <a:moveTo>
                    <a:pt x="6" y="14"/>
                  </a:moveTo>
                  <a:cubicBezTo>
                    <a:pt x="8" y="14"/>
                    <a:pt x="10" y="13"/>
                    <a:pt x="12" y="12"/>
                  </a:cubicBezTo>
                  <a:cubicBezTo>
                    <a:pt x="19" y="8"/>
                    <a:pt x="19" y="4"/>
                    <a:pt x="13" y="1"/>
                  </a:cubicBezTo>
                  <a:cubicBezTo>
                    <a:pt x="8" y="0"/>
                    <a:pt x="3" y="6"/>
                    <a:pt x="0" y="13"/>
                  </a:cubicBezTo>
                  <a:cubicBezTo>
                    <a:pt x="2" y="14"/>
                    <a:pt x="4" y="14"/>
                    <a:pt x="6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1" name="Freeform 172">
              <a:extLst>
                <a:ext uri="{FF2B5EF4-FFF2-40B4-BE49-F238E27FC236}">
                  <a16:creationId xmlns:a16="http://schemas.microsoft.com/office/drawing/2014/main" id="{88263FA7-1E10-4F19-8E74-AE98C908E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6063" y="5751513"/>
              <a:ext cx="87313" cy="214312"/>
            </a:xfrm>
            <a:custGeom>
              <a:avLst/>
              <a:gdLst>
                <a:gd name="T0" fmla="*/ 23 w 23"/>
                <a:gd name="T1" fmla="*/ 13 h 57"/>
                <a:gd name="T2" fmla="*/ 13 w 23"/>
                <a:gd name="T3" fmla="*/ 7 h 57"/>
                <a:gd name="T4" fmla="*/ 9 w 23"/>
                <a:gd name="T5" fmla="*/ 0 h 57"/>
                <a:gd name="T6" fmla="*/ 0 w 23"/>
                <a:gd name="T7" fmla="*/ 2 h 57"/>
                <a:gd name="T8" fmla="*/ 8 w 23"/>
                <a:gd name="T9" fmla="*/ 55 h 57"/>
                <a:gd name="T10" fmla="*/ 7 w 23"/>
                <a:gd name="T11" fmla="*/ 57 h 57"/>
                <a:gd name="T12" fmla="*/ 14 w 23"/>
                <a:gd name="T13" fmla="*/ 57 h 57"/>
                <a:gd name="T14" fmla="*/ 23 w 23"/>
                <a:gd name="T15" fmla="*/ 57 h 57"/>
                <a:gd name="T16" fmla="*/ 23 w 23"/>
                <a:gd name="T17" fmla="*/ 1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57">
                  <a:moveTo>
                    <a:pt x="23" y="13"/>
                  </a:moveTo>
                  <a:cubicBezTo>
                    <a:pt x="19" y="12"/>
                    <a:pt x="15" y="9"/>
                    <a:pt x="13" y="7"/>
                  </a:cubicBezTo>
                  <a:cubicBezTo>
                    <a:pt x="12" y="5"/>
                    <a:pt x="10" y="3"/>
                    <a:pt x="9" y="0"/>
                  </a:cubicBezTo>
                  <a:cubicBezTo>
                    <a:pt x="6" y="1"/>
                    <a:pt x="3" y="2"/>
                    <a:pt x="0" y="2"/>
                  </a:cubicBezTo>
                  <a:cubicBezTo>
                    <a:pt x="5" y="19"/>
                    <a:pt x="6" y="37"/>
                    <a:pt x="8" y="55"/>
                  </a:cubicBezTo>
                  <a:cubicBezTo>
                    <a:pt x="8" y="55"/>
                    <a:pt x="7" y="56"/>
                    <a:pt x="7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18" y="42"/>
                    <a:pt x="18" y="27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2" name="Freeform 173">
              <a:extLst>
                <a:ext uri="{FF2B5EF4-FFF2-40B4-BE49-F238E27FC236}">
                  <a16:creationId xmlns:a16="http://schemas.microsoft.com/office/drawing/2014/main" id="{59BD9D53-B44B-431A-9AA7-A55F803D0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448300"/>
              <a:ext cx="601663" cy="522287"/>
            </a:xfrm>
            <a:custGeom>
              <a:avLst/>
              <a:gdLst>
                <a:gd name="T0" fmla="*/ 121 w 160"/>
                <a:gd name="T1" fmla="*/ 15 h 139"/>
                <a:gd name="T2" fmla="*/ 80 w 160"/>
                <a:gd name="T3" fmla="*/ 0 h 139"/>
                <a:gd name="T4" fmla="*/ 39 w 160"/>
                <a:gd name="T5" fmla="*/ 15 h 139"/>
                <a:gd name="T6" fmla="*/ 32 w 160"/>
                <a:gd name="T7" fmla="*/ 99 h 139"/>
                <a:gd name="T8" fmla="*/ 43 w 160"/>
                <a:gd name="T9" fmla="*/ 128 h 139"/>
                <a:gd name="T10" fmla="*/ 48 w 160"/>
                <a:gd name="T11" fmla="*/ 138 h 139"/>
                <a:gd name="T12" fmla="*/ 68 w 160"/>
                <a:gd name="T13" fmla="*/ 138 h 139"/>
                <a:gd name="T14" fmla="*/ 60 w 160"/>
                <a:gd name="T15" fmla="*/ 84 h 139"/>
                <a:gd name="T16" fmla="*/ 59 w 160"/>
                <a:gd name="T17" fmla="*/ 83 h 139"/>
                <a:gd name="T18" fmla="*/ 51 w 160"/>
                <a:gd name="T19" fmla="*/ 80 h 139"/>
                <a:gd name="T20" fmla="*/ 42 w 160"/>
                <a:gd name="T21" fmla="*/ 66 h 139"/>
                <a:gd name="T22" fmla="*/ 63 w 160"/>
                <a:gd name="T23" fmla="*/ 74 h 139"/>
                <a:gd name="T24" fmla="*/ 64 w 160"/>
                <a:gd name="T25" fmla="*/ 77 h 139"/>
                <a:gd name="T26" fmla="*/ 73 w 160"/>
                <a:gd name="T27" fmla="*/ 76 h 139"/>
                <a:gd name="T28" fmla="*/ 78 w 160"/>
                <a:gd name="T29" fmla="*/ 48 h 139"/>
                <a:gd name="T30" fmla="*/ 89 w 160"/>
                <a:gd name="T31" fmla="*/ 59 h 139"/>
                <a:gd name="T32" fmla="*/ 80 w 160"/>
                <a:gd name="T33" fmla="*/ 77 h 139"/>
                <a:gd name="T34" fmla="*/ 82 w 160"/>
                <a:gd name="T35" fmla="*/ 80 h 139"/>
                <a:gd name="T36" fmla="*/ 91 w 160"/>
                <a:gd name="T37" fmla="*/ 89 h 139"/>
                <a:gd name="T38" fmla="*/ 94 w 160"/>
                <a:gd name="T39" fmla="*/ 83 h 139"/>
                <a:gd name="T40" fmla="*/ 109 w 160"/>
                <a:gd name="T41" fmla="*/ 73 h 139"/>
                <a:gd name="T42" fmla="*/ 117 w 160"/>
                <a:gd name="T43" fmla="*/ 85 h 139"/>
                <a:gd name="T44" fmla="*/ 93 w 160"/>
                <a:gd name="T45" fmla="*/ 96 h 139"/>
                <a:gd name="T46" fmla="*/ 91 w 160"/>
                <a:gd name="T47" fmla="*/ 101 h 139"/>
                <a:gd name="T48" fmla="*/ 95 w 160"/>
                <a:gd name="T49" fmla="*/ 136 h 139"/>
                <a:gd name="T50" fmla="*/ 95 w 160"/>
                <a:gd name="T51" fmla="*/ 138 h 139"/>
                <a:gd name="T52" fmla="*/ 112 w 160"/>
                <a:gd name="T53" fmla="*/ 138 h 139"/>
                <a:gd name="T54" fmla="*/ 117 w 160"/>
                <a:gd name="T55" fmla="*/ 128 h 139"/>
                <a:gd name="T56" fmla="*/ 128 w 160"/>
                <a:gd name="T57" fmla="*/ 99 h 139"/>
                <a:gd name="T58" fmla="*/ 121 w 160"/>
                <a:gd name="T59" fmla="*/ 1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0" h="139">
                  <a:moveTo>
                    <a:pt x="121" y="15"/>
                  </a:moveTo>
                  <a:cubicBezTo>
                    <a:pt x="113" y="8"/>
                    <a:pt x="103" y="0"/>
                    <a:pt x="80" y="0"/>
                  </a:cubicBezTo>
                  <a:cubicBezTo>
                    <a:pt x="57" y="0"/>
                    <a:pt x="47" y="8"/>
                    <a:pt x="39" y="15"/>
                  </a:cubicBezTo>
                  <a:cubicBezTo>
                    <a:pt x="0" y="54"/>
                    <a:pt x="30" y="94"/>
                    <a:pt x="32" y="99"/>
                  </a:cubicBezTo>
                  <a:cubicBezTo>
                    <a:pt x="35" y="103"/>
                    <a:pt x="42" y="118"/>
                    <a:pt x="43" y="128"/>
                  </a:cubicBezTo>
                  <a:cubicBezTo>
                    <a:pt x="44" y="139"/>
                    <a:pt x="48" y="138"/>
                    <a:pt x="48" y="138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20"/>
                    <a:pt x="66" y="101"/>
                    <a:pt x="60" y="84"/>
                  </a:cubicBezTo>
                  <a:cubicBezTo>
                    <a:pt x="60" y="84"/>
                    <a:pt x="60" y="83"/>
                    <a:pt x="59" y="83"/>
                  </a:cubicBezTo>
                  <a:cubicBezTo>
                    <a:pt x="57" y="82"/>
                    <a:pt x="54" y="81"/>
                    <a:pt x="51" y="80"/>
                  </a:cubicBezTo>
                  <a:cubicBezTo>
                    <a:pt x="47" y="77"/>
                    <a:pt x="40" y="72"/>
                    <a:pt x="42" y="66"/>
                  </a:cubicBezTo>
                  <a:cubicBezTo>
                    <a:pt x="48" y="48"/>
                    <a:pt x="59" y="65"/>
                    <a:pt x="63" y="74"/>
                  </a:cubicBezTo>
                  <a:cubicBezTo>
                    <a:pt x="63" y="75"/>
                    <a:pt x="63" y="76"/>
                    <a:pt x="64" y="77"/>
                  </a:cubicBezTo>
                  <a:cubicBezTo>
                    <a:pt x="67" y="78"/>
                    <a:pt x="70" y="77"/>
                    <a:pt x="73" y="76"/>
                  </a:cubicBezTo>
                  <a:cubicBezTo>
                    <a:pt x="70" y="66"/>
                    <a:pt x="68" y="52"/>
                    <a:pt x="78" y="48"/>
                  </a:cubicBezTo>
                  <a:cubicBezTo>
                    <a:pt x="84" y="46"/>
                    <a:pt x="89" y="54"/>
                    <a:pt x="89" y="59"/>
                  </a:cubicBezTo>
                  <a:cubicBezTo>
                    <a:pt x="89" y="66"/>
                    <a:pt x="85" y="73"/>
                    <a:pt x="80" y="77"/>
                  </a:cubicBezTo>
                  <a:cubicBezTo>
                    <a:pt x="80" y="78"/>
                    <a:pt x="81" y="79"/>
                    <a:pt x="82" y="80"/>
                  </a:cubicBezTo>
                  <a:cubicBezTo>
                    <a:pt x="84" y="84"/>
                    <a:pt x="87" y="87"/>
                    <a:pt x="91" y="89"/>
                  </a:cubicBezTo>
                  <a:cubicBezTo>
                    <a:pt x="92" y="87"/>
                    <a:pt x="93" y="85"/>
                    <a:pt x="94" y="83"/>
                  </a:cubicBezTo>
                  <a:cubicBezTo>
                    <a:pt x="97" y="79"/>
                    <a:pt x="103" y="72"/>
                    <a:pt x="109" y="73"/>
                  </a:cubicBezTo>
                  <a:cubicBezTo>
                    <a:pt x="114" y="74"/>
                    <a:pt x="119" y="80"/>
                    <a:pt x="117" y="85"/>
                  </a:cubicBezTo>
                  <a:cubicBezTo>
                    <a:pt x="114" y="97"/>
                    <a:pt x="103" y="99"/>
                    <a:pt x="93" y="96"/>
                  </a:cubicBezTo>
                  <a:cubicBezTo>
                    <a:pt x="92" y="98"/>
                    <a:pt x="91" y="100"/>
                    <a:pt x="91" y="101"/>
                  </a:cubicBezTo>
                  <a:cubicBezTo>
                    <a:pt x="90" y="113"/>
                    <a:pt x="91" y="125"/>
                    <a:pt x="95" y="136"/>
                  </a:cubicBezTo>
                  <a:cubicBezTo>
                    <a:pt x="95" y="136"/>
                    <a:pt x="95" y="137"/>
                    <a:pt x="95" y="138"/>
                  </a:cubicBezTo>
                  <a:cubicBezTo>
                    <a:pt x="112" y="138"/>
                    <a:pt x="112" y="138"/>
                    <a:pt x="112" y="138"/>
                  </a:cubicBezTo>
                  <a:cubicBezTo>
                    <a:pt x="112" y="138"/>
                    <a:pt x="116" y="139"/>
                    <a:pt x="117" y="128"/>
                  </a:cubicBezTo>
                  <a:cubicBezTo>
                    <a:pt x="118" y="118"/>
                    <a:pt x="125" y="103"/>
                    <a:pt x="128" y="99"/>
                  </a:cubicBezTo>
                  <a:cubicBezTo>
                    <a:pt x="130" y="94"/>
                    <a:pt x="160" y="54"/>
                    <a:pt x="12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3" name="Freeform 174">
              <a:extLst>
                <a:ext uri="{FF2B5EF4-FFF2-40B4-BE49-F238E27FC236}">
                  <a16:creationId xmlns:a16="http://schemas.microsoft.com/office/drawing/2014/main" id="{0EF9F8EE-6602-4037-869B-D7B8BC93F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451" y="5988050"/>
              <a:ext cx="263525" cy="46037"/>
            </a:xfrm>
            <a:custGeom>
              <a:avLst/>
              <a:gdLst>
                <a:gd name="T0" fmla="*/ 64 w 70"/>
                <a:gd name="T1" fmla="*/ 0 h 12"/>
                <a:gd name="T2" fmla="*/ 6 w 70"/>
                <a:gd name="T3" fmla="*/ 0 h 12"/>
                <a:gd name="T4" fmla="*/ 0 w 70"/>
                <a:gd name="T5" fmla="*/ 6 h 12"/>
                <a:gd name="T6" fmla="*/ 6 w 70"/>
                <a:gd name="T7" fmla="*/ 12 h 12"/>
                <a:gd name="T8" fmla="*/ 64 w 70"/>
                <a:gd name="T9" fmla="*/ 12 h 12"/>
                <a:gd name="T10" fmla="*/ 70 w 70"/>
                <a:gd name="T11" fmla="*/ 6 h 12"/>
                <a:gd name="T12" fmla="*/ 64 w 7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2">
                  <a:moveTo>
                    <a:pt x="6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2"/>
                    <a:pt x="6" y="12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67" y="12"/>
                    <a:pt x="70" y="10"/>
                    <a:pt x="70" y="6"/>
                  </a:cubicBezTo>
                  <a:cubicBezTo>
                    <a:pt x="70" y="3"/>
                    <a:pt x="67" y="0"/>
                    <a:pt x="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4" name="Freeform 175">
              <a:extLst>
                <a:ext uri="{FF2B5EF4-FFF2-40B4-BE49-F238E27FC236}">
                  <a16:creationId xmlns:a16="http://schemas.microsoft.com/office/drawing/2014/main" id="{FE6B2599-90EA-4C9D-8259-63EF0E243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6045200"/>
              <a:ext cx="247650" cy="41275"/>
            </a:xfrm>
            <a:custGeom>
              <a:avLst/>
              <a:gdLst>
                <a:gd name="T0" fmla="*/ 61 w 66"/>
                <a:gd name="T1" fmla="*/ 0 h 11"/>
                <a:gd name="T2" fmla="*/ 6 w 66"/>
                <a:gd name="T3" fmla="*/ 0 h 11"/>
                <a:gd name="T4" fmla="*/ 0 w 66"/>
                <a:gd name="T5" fmla="*/ 6 h 11"/>
                <a:gd name="T6" fmla="*/ 6 w 66"/>
                <a:gd name="T7" fmla="*/ 11 h 11"/>
                <a:gd name="T8" fmla="*/ 61 w 66"/>
                <a:gd name="T9" fmla="*/ 11 h 11"/>
                <a:gd name="T10" fmla="*/ 66 w 66"/>
                <a:gd name="T11" fmla="*/ 6 h 11"/>
                <a:gd name="T12" fmla="*/ 61 w 6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1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6" y="9"/>
                    <a:pt x="66" y="6"/>
                  </a:cubicBezTo>
                  <a:cubicBezTo>
                    <a:pt x="66" y="3"/>
                    <a:pt x="64" y="0"/>
                    <a:pt x="6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5" name="Freeform 176">
              <a:extLst>
                <a:ext uri="{FF2B5EF4-FFF2-40B4-BE49-F238E27FC236}">
                  <a16:creationId xmlns:a16="http://schemas.microsoft.com/office/drawing/2014/main" id="{34BAD5EA-C7E5-4C78-8AC5-5DAE14AAF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4951" y="6097588"/>
              <a:ext cx="136525" cy="33337"/>
            </a:xfrm>
            <a:custGeom>
              <a:avLst/>
              <a:gdLst>
                <a:gd name="T0" fmla="*/ 32 w 36"/>
                <a:gd name="T1" fmla="*/ 0 h 9"/>
                <a:gd name="T2" fmla="*/ 4 w 36"/>
                <a:gd name="T3" fmla="*/ 0 h 9"/>
                <a:gd name="T4" fmla="*/ 0 w 36"/>
                <a:gd name="T5" fmla="*/ 4 h 9"/>
                <a:gd name="T6" fmla="*/ 4 w 36"/>
                <a:gd name="T7" fmla="*/ 9 h 9"/>
                <a:gd name="T8" fmla="*/ 32 w 36"/>
                <a:gd name="T9" fmla="*/ 9 h 9"/>
                <a:gd name="T10" fmla="*/ 36 w 36"/>
                <a:gd name="T11" fmla="*/ 4 h 9"/>
                <a:gd name="T12" fmla="*/ 32 w 36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9">
                  <a:moveTo>
                    <a:pt x="3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4" y="9"/>
                    <a:pt x="36" y="7"/>
                    <a:pt x="36" y="4"/>
                  </a:cubicBezTo>
                  <a:cubicBezTo>
                    <a:pt x="36" y="2"/>
                    <a:pt x="34" y="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86" name="Freeform 177">
            <a:extLst>
              <a:ext uri="{FF2B5EF4-FFF2-40B4-BE49-F238E27FC236}">
                <a16:creationId xmlns:a16="http://schemas.microsoft.com/office/drawing/2014/main" id="{780188D3-35F3-40F1-9A7F-B49FF6EA0C85}"/>
              </a:ext>
            </a:extLst>
          </p:cNvPr>
          <p:cNvSpPr>
            <a:spLocks noEditPoints="1"/>
          </p:cNvSpPr>
          <p:nvPr/>
        </p:nvSpPr>
        <p:spPr bwMode="auto">
          <a:xfrm>
            <a:off x="15339315" y="6617242"/>
            <a:ext cx="232409" cy="293464"/>
          </a:xfrm>
          <a:custGeom>
            <a:avLst/>
            <a:gdLst>
              <a:gd name="T0" fmla="*/ 253 w 258"/>
              <a:gd name="T1" fmla="*/ 303 h 336"/>
              <a:gd name="T2" fmla="*/ 142 w 258"/>
              <a:gd name="T3" fmla="*/ 254 h 336"/>
              <a:gd name="T4" fmla="*/ 232 w 258"/>
              <a:gd name="T5" fmla="*/ 43 h 336"/>
              <a:gd name="T6" fmla="*/ 97 w 258"/>
              <a:gd name="T7" fmla="*/ 235 h 336"/>
              <a:gd name="T8" fmla="*/ 0 w 258"/>
              <a:gd name="T9" fmla="*/ 190 h 336"/>
              <a:gd name="T10" fmla="*/ 258 w 258"/>
              <a:gd name="T11" fmla="*/ 0 h 336"/>
              <a:gd name="T12" fmla="*/ 253 w 258"/>
              <a:gd name="T13" fmla="*/ 303 h 336"/>
              <a:gd name="T14" fmla="*/ 109 w 258"/>
              <a:gd name="T15" fmla="*/ 336 h 336"/>
              <a:gd name="T16" fmla="*/ 92 w 258"/>
              <a:gd name="T17" fmla="*/ 263 h 336"/>
              <a:gd name="T18" fmla="*/ 154 w 258"/>
              <a:gd name="T19" fmla="*/ 287 h 336"/>
              <a:gd name="T20" fmla="*/ 109 w 258"/>
              <a:gd name="T21" fmla="*/ 336 h 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8" h="336">
                <a:moveTo>
                  <a:pt x="253" y="303"/>
                </a:moveTo>
                <a:lnTo>
                  <a:pt x="142" y="254"/>
                </a:lnTo>
                <a:lnTo>
                  <a:pt x="232" y="43"/>
                </a:lnTo>
                <a:lnTo>
                  <a:pt x="97" y="235"/>
                </a:lnTo>
                <a:lnTo>
                  <a:pt x="0" y="190"/>
                </a:lnTo>
                <a:lnTo>
                  <a:pt x="258" y="0"/>
                </a:lnTo>
                <a:lnTo>
                  <a:pt x="253" y="303"/>
                </a:lnTo>
                <a:close/>
                <a:moveTo>
                  <a:pt x="109" y="336"/>
                </a:moveTo>
                <a:lnTo>
                  <a:pt x="92" y="263"/>
                </a:lnTo>
                <a:lnTo>
                  <a:pt x="154" y="287"/>
                </a:lnTo>
                <a:lnTo>
                  <a:pt x="109" y="3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DDA39BF-BD61-4CB2-B5F9-8E993133C5CB}"/>
              </a:ext>
            </a:extLst>
          </p:cNvPr>
          <p:cNvGrpSpPr/>
          <p:nvPr/>
        </p:nvGrpSpPr>
        <p:grpSpPr>
          <a:xfrm>
            <a:off x="16567120" y="6420726"/>
            <a:ext cx="309879" cy="306565"/>
            <a:chOff x="7426326" y="839788"/>
            <a:chExt cx="546100" cy="557212"/>
          </a:xfrm>
          <a:solidFill>
            <a:schemeClr val="accent3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88" name="Freeform 178">
              <a:extLst>
                <a:ext uri="{FF2B5EF4-FFF2-40B4-BE49-F238E27FC236}">
                  <a16:creationId xmlns:a16="http://schemas.microsoft.com/office/drawing/2014/main" id="{B85C7A5F-7382-4FDD-AD5F-35106C7C6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6" y="1017588"/>
              <a:ext cx="381000" cy="379412"/>
            </a:xfrm>
            <a:custGeom>
              <a:avLst/>
              <a:gdLst>
                <a:gd name="T0" fmla="*/ 15 w 101"/>
                <a:gd name="T1" fmla="*/ 76 h 101"/>
                <a:gd name="T2" fmla="*/ 9 w 101"/>
                <a:gd name="T3" fmla="*/ 81 h 101"/>
                <a:gd name="T4" fmla="*/ 21 w 101"/>
                <a:gd name="T5" fmla="*/ 92 h 101"/>
                <a:gd name="T6" fmla="*/ 26 w 101"/>
                <a:gd name="T7" fmla="*/ 87 h 101"/>
                <a:gd name="T8" fmla="*/ 43 w 101"/>
                <a:gd name="T9" fmla="*/ 93 h 101"/>
                <a:gd name="T10" fmla="*/ 43 w 101"/>
                <a:gd name="T11" fmla="*/ 101 h 101"/>
                <a:gd name="T12" fmla="*/ 59 w 101"/>
                <a:gd name="T13" fmla="*/ 101 h 101"/>
                <a:gd name="T14" fmla="*/ 59 w 101"/>
                <a:gd name="T15" fmla="*/ 93 h 101"/>
                <a:gd name="T16" fmla="*/ 75 w 101"/>
                <a:gd name="T17" fmla="*/ 86 h 101"/>
                <a:gd name="T18" fmla="*/ 81 w 101"/>
                <a:gd name="T19" fmla="*/ 91 h 101"/>
                <a:gd name="T20" fmla="*/ 92 w 101"/>
                <a:gd name="T21" fmla="*/ 80 h 101"/>
                <a:gd name="T22" fmla="*/ 87 w 101"/>
                <a:gd name="T23" fmla="*/ 75 h 101"/>
                <a:gd name="T24" fmla="*/ 93 w 101"/>
                <a:gd name="T25" fmla="*/ 58 h 101"/>
                <a:gd name="T26" fmla="*/ 101 w 101"/>
                <a:gd name="T27" fmla="*/ 58 h 101"/>
                <a:gd name="T28" fmla="*/ 101 w 101"/>
                <a:gd name="T29" fmla="*/ 42 h 101"/>
                <a:gd name="T30" fmla="*/ 93 w 101"/>
                <a:gd name="T31" fmla="*/ 42 h 101"/>
                <a:gd name="T32" fmla="*/ 86 w 101"/>
                <a:gd name="T33" fmla="*/ 25 h 101"/>
                <a:gd name="T34" fmla="*/ 91 w 101"/>
                <a:gd name="T35" fmla="*/ 20 h 101"/>
                <a:gd name="T36" fmla="*/ 80 w 101"/>
                <a:gd name="T37" fmla="*/ 9 h 101"/>
                <a:gd name="T38" fmla="*/ 74 w 101"/>
                <a:gd name="T39" fmla="*/ 14 h 101"/>
                <a:gd name="T40" fmla="*/ 58 w 101"/>
                <a:gd name="T41" fmla="*/ 7 h 101"/>
                <a:gd name="T42" fmla="*/ 57 w 101"/>
                <a:gd name="T43" fmla="*/ 0 h 101"/>
                <a:gd name="T44" fmla="*/ 41 w 101"/>
                <a:gd name="T45" fmla="*/ 0 h 101"/>
                <a:gd name="T46" fmla="*/ 42 w 101"/>
                <a:gd name="T47" fmla="*/ 8 h 101"/>
                <a:gd name="T48" fmla="*/ 25 w 101"/>
                <a:gd name="T49" fmla="*/ 15 h 101"/>
                <a:gd name="T50" fmla="*/ 20 w 101"/>
                <a:gd name="T51" fmla="*/ 10 h 101"/>
                <a:gd name="T52" fmla="*/ 8 w 101"/>
                <a:gd name="T53" fmla="*/ 21 h 101"/>
                <a:gd name="T54" fmla="*/ 14 w 101"/>
                <a:gd name="T55" fmla="*/ 26 h 101"/>
                <a:gd name="T56" fmla="*/ 7 w 101"/>
                <a:gd name="T57" fmla="*/ 43 h 101"/>
                <a:gd name="T58" fmla="*/ 0 w 101"/>
                <a:gd name="T59" fmla="*/ 43 h 101"/>
                <a:gd name="T60" fmla="*/ 0 w 101"/>
                <a:gd name="T61" fmla="*/ 59 h 101"/>
                <a:gd name="T62" fmla="*/ 7 w 101"/>
                <a:gd name="T63" fmla="*/ 59 h 101"/>
                <a:gd name="T64" fmla="*/ 15 w 101"/>
                <a:gd name="T65" fmla="*/ 76 h 101"/>
                <a:gd name="T66" fmla="*/ 50 w 101"/>
                <a:gd name="T67" fmla="*/ 18 h 101"/>
                <a:gd name="T68" fmla="*/ 82 w 101"/>
                <a:gd name="T69" fmla="*/ 50 h 101"/>
                <a:gd name="T70" fmla="*/ 51 w 101"/>
                <a:gd name="T71" fmla="*/ 83 h 101"/>
                <a:gd name="T72" fmla="*/ 18 w 101"/>
                <a:gd name="T73" fmla="*/ 51 h 101"/>
                <a:gd name="T74" fmla="*/ 50 w 101"/>
                <a:gd name="T75" fmla="*/ 1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1" h="101">
                  <a:moveTo>
                    <a:pt x="15" y="76"/>
                  </a:moveTo>
                  <a:cubicBezTo>
                    <a:pt x="9" y="81"/>
                    <a:pt x="9" y="81"/>
                    <a:pt x="9" y="81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26" y="87"/>
                    <a:pt x="26" y="87"/>
                    <a:pt x="26" y="87"/>
                  </a:cubicBezTo>
                  <a:cubicBezTo>
                    <a:pt x="31" y="90"/>
                    <a:pt x="37" y="92"/>
                    <a:pt x="43" y="93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5" y="92"/>
                    <a:pt x="71" y="90"/>
                    <a:pt x="75" y="86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90" y="70"/>
                    <a:pt x="92" y="64"/>
                    <a:pt x="93" y="58"/>
                  </a:cubicBezTo>
                  <a:cubicBezTo>
                    <a:pt x="101" y="58"/>
                    <a:pt x="101" y="58"/>
                    <a:pt x="101" y="58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2" y="36"/>
                    <a:pt x="89" y="30"/>
                    <a:pt x="86" y="25"/>
                  </a:cubicBezTo>
                  <a:cubicBezTo>
                    <a:pt x="91" y="20"/>
                    <a:pt x="91" y="20"/>
                    <a:pt x="91" y="20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9" y="11"/>
                    <a:pt x="64" y="8"/>
                    <a:pt x="58" y="7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5" y="9"/>
                    <a:pt x="30" y="11"/>
                    <a:pt x="25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0" y="31"/>
                    <a:pt x="8" y="37"/>
                    <a:pt x="7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9" y="65"/>
                    <a:pt x="11" y="71"/>
                    <a:pt x="15" y="76"/>
                  </a:cubicBezTo>
                  <a:moveTo>
                    <a:pt x="50" y="18"/>
                  </a:moveTo>
                  <a:cubicBezTo>
                    <a:pt x="68" y="18"/>
                    <a:pt x="82" y="32"/>
                    <a:pt x="82" y="50"/>
                  </a:cubicBezTo>
                  <a:cubicBezTo>
                    <a:pt x="83" y="68"/>
                    <a:pt x="68" y="82"/>
                    <a:pt x="51" y="83"/>
                  </a:cubicBezTo>
                  <a:cubicBezTo>
                    <a:pt x="33" y="83"/>
                    <a:pt x="18" y="69"/>
                    <a:pt x="18" y="51"/>
                  </a:cubicBezTo>
                  <a:cubicBezTo>
                    <a:pt x="18" y="33"/>
                    <a:pt x="32" y="18"/>
                    <a:pt x="50" y="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89" name="Freeform 179">
              <a:extLst>
                <a:ext uri="{FF2B5EF4-FFF2-40B4-BE49-F238E27FC236}">
                  <a16:creationId xmlns:a16="http://schemas.microsoft.com/office/drawing/2014/main" id="{9F6EB3DC-AB7D-4AE7-94ED-A8DE0BB2BE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12076" y="839788"/>
              <a:ext cx="260350" cy="260350"/>
            </a:xfrm>
            <a:custGeom>
              <a:avLst/>
              <a:gdLst>
                <a:gd name="T0" fmla="*/ 64 w 69"/>
                <a:gd name="T1" fmla="*/ 29 h 69"/>
                <a:gd name="T2" fmla="*/ 69 w 69"/>
                <a:gd name="T3" fmla="*/ 26 h 69"/>
                <a:gd name="T4" fmla="*/ 63 w 69"/>
                <a:gd name="T5" fmla="*/ 15 h 69"/>
                <a:gd name="T6" fmla="*/ 59 w 69"/>
                <a:gd name="T7" fmla="*/ 17 h 69"/>
                <a:gd name="T8" fmla="*/ 51 w 69"/>
                <a:gd name="T9" fmla="*/ 10 h 69"/>
                <a:gd name="T10" fmla="*/ 53 w 69"/>
                <a:gd name="T11" fmla="*/ 5 h 69"/>
                <a:gd name="T12" fmla="*/ 41 w 69"/>
                <a:gd name="T13" fmla="*/ 0 h 69"/>
                <a:gd name="T14" fmla="*/ 39 w 69"/>
                <a:gd name="T15" fmla="*/ 5 h 69"/>
                <a:gd name="T16" fmla="*/ 29 w 69"/>
                <a:gd name="T17" fmla="*/ 5 h 69"/>
                <a:gd name="T18" fmla="*/ 27 w 69"/>
                <a:gd name="T19" fmla="*/ 1 h 69"/>
                <a:gd name="T20" fmla="*/ 15 w 69"/>
                <a:gd name="T21" fmla="*/ 6 h 69"/>
                <a:gd name="T22" fmla="*/ 17 w 69"/>
                <a:gd name="T23" fmla="*/ 10 h 69"/>
                <a:gd name="T24" fmla="*/ 10 w 69"/>
                <a:gd name="T25" fmla="*/ 18 h 69"/>
                <a:gd name="T26" fmla="*/ 5 w 69"/>
                <a:gd name="T27" fmla="*/ 16 h 69"/>
                <a:gd name="T28" fmla="*/ 0 w 69"/>
                <a:gd name="T29" fmla="*/ 28 h 69"/>
                <a:gd name="T30" fmla="*/ 5 w 69"/>
                <a:gd name="T31" fmla="*/ 30 h 69"/>
                <a:gd name="T32" fmla="*/ 5 w 69"/>
                <a:gd name="T33" fmla="*/ 40 h 69"/>
                <a:gd name="T34" fmla="*/ 1 w 69"/>
                <a:gd name="T35" fmla="*/ 43 h 69"/>
                <a:gd name="T36" fmla="*/ 6 w 69"/>
                <a:gd name="T37" fmla="*/ 54 h 69"/>
                <a:gd name="T38" fmla="*/ 11 w 69"/>
                <a:gd name="T39" fmla="*/ 52 h 69"/>
                <a:gd name="T40" fmla="*/ 18 w 69"/>
                <a:gd name="T41" fmla="*/ 59 h 69"/>
                <a:gd name="T42" fmla="*/ 16 w 69"/>
                <a:gd name="T43" fmla="*/ 64 h 69"/>
                <a:gd name="T44" fmla="*/ 28 w 69"/>
                <a:gd name="T45" fmla="*/ 69 h 69"/>
                <a:gd name="T46" fmla="*/ 30 w 69"/>
                <a:gd name="T47" fmla="*/ 64 h 69"/>
                <a:gd name="T48" fmla="*/ 41 w 69"/>
                <a:gd name="T49" fmla="*/ 64 h 69"/>
                <a:gd name="T50" fmla="*/ 43 w 69"/>
                <a:gd name="T51" fmla="*/ 68 h 69"/>
                <a:gd name="T52" fmla="*/ 54 w 69"/>
                <a:gd name="T53" fmla="*/ 63 h 69"/>
                <a:gd name="T54" fmla="*/ 52 w 69"/>
                <a:gd name="T55" fmla="*/ 58 h 69"/>
                <a:gd name="T56" fmla="*/ 59 w 69"/>
                <a:gd name="T57" fmla="*/ 51 h 69"/>
                <a:gd name="T58" fmla="*/ 64 w 69"/>
                <a:gd name="T59" fmla="*/ 53 h 69"/>
                <a:gd name="T60" fmla="*/ 69 w 69"/>
                <a:gd name="T61" fmla="*/ 41 h 69"/>
                <a:gd name="T62" fmla="*/ 64 w 69"/>
                <a:gd name="T63" fmla="*/ 39 h 69"/>
                <a:gd name="T64" fmla="*/ 64 w 69"/>
                <a:gd name="T65" fmla="*/ 29 h 69"/>
                <a:gd name="T66" fmla="*/ 43 w 69"/>
                <a:gd name="T67" fmla="*/ 53 h 69"/>
                <a:gd name="T68" fmla="*/ 35 w 69"/>
                <a:gd name="T69" fmla="*/ 54 h 69"/>
                <a:gd name="T70" fmla="*/ 16 w 69"/>
                <a:gd name="T71" fmla="*/ 43 h 69"/>
                <a:gd name="T72" fmla="*/ 26 w 69"/>
                <a:gd name="T73" fmla="*/ 16 h 69"/>
                <a:gd name="T74" fmla="*/ 34 w 69"/>
                <a:gd name="T75" fmla="*/ 14 h 69"/>
                <a:gd name="T76" fmla="*/ 53 w 69"/>
                <a:gd name="T77" fmla="*/ 26 h 69"/>
                <a:gd name="T78" fmla="*/ 43 w 69"/>
                <a:gd name="T79" fmla="*/ 5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" h="69">
                  <a:moveTo>
                    <a:pt x="64" y="29"/>
                  </a:moveTo>
                  <a:cubicBezTo>
                    <a:pt x="69" y="26"/>
                    <a:pt x="69" y="26"/>
                    <a:pt x="69" y="26"/>
                  </a:cubicBezTo>
                  <a:cubicBezTo>
                    <a:pt x="63" y="15"/>
                    <a:pt x="63" y="15"/>
                    <a:pt x="63" y="15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7" y="14"/>
                    <a:pt x="54" y="12"/>
                    <a:pt x="51" y="10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6" y="4"/>
                    <a:pt x="32" y="5"/>
                    <a:pt x="29" y="5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13"/>
                    <a:pt x="12" y="15"/>
                    <a:pt x="10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3"/>
                    <a:pt x="5" y="37"/>
                    <a:pt x="5" y="40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3" y="55"/>
                    <a:pt x="15" y="57"/>
                    <a:pt x="18" y="59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4" y="64"/>
                    <a:pt x="37" y="64"/>
                    <a:pt x="41" y="64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5" y="56"/>
                    <a:pt x="58" y="54"/>
                    <a:pt x="59" y="51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5" y="35"/>
                    <a:pt x="64" y="32"/>
                    <a:pt x="64" y="29"/>
                  </a:cubicBezTo>
                  <a:moveTo>
                    <a:pt x="43" y="53"/>
                  </a:moveTo>
                  <a:cubicBezTo>
                    <a:pt x="40" y="54"/>
                    <a:pt x="38" y="54"/>
                    <a:pt x="35" y="54"/>
                  </a:cubicBezTo>
                  <a:cubicBezTo>
                    <a:pt x="27" y="55"/>
                    <a:pt x="20" y="50"/>
                    <a:pt x="16" y="43"/>
                  </a:cubicBezTo>
                  <a:cubicBezTo>
                    <a:pt x="12" y="33"/>
                    <a:pt x="16" y="21"/>
                    <a:pt x="26" y="16"/>
                  </a:cubicBezTo>
                  <a:cubicBezTo>
                    <a:pt x="29" y="15"/>
                    <a:pt x="32" y="15"/>
                    <a:pt x="34" y="14"/>
                  </a:cubicBezTo>
                  <a:cubicBezTo>
                    <a:pt x="42" y="14"/>
                    <a:pt x="50" y="19"/>
                    <a:pt x="53" y="26"/>
                  </a:cubicBezTo>
                  <a:cubicBezTo>
                    <a:pt x="57" y="36"/>
                    <a:pt x="53" y="48"/>
                    <a:pt x="43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90" name="Freeform 180">
            <a:extLst>
              <a:ext uri="{FF2B5EF4-FFF2-40B4-BE49-F238E27FC236}">
                <a16:creationId xmlns:a16="http://schemas.microsoft.com/office/drawing/2014/main" id="{EA87862F-A40D-48AA-B48D-88FDFD5DBCAA}"/>
              </a:ext>
            </a:extLst>
          </p:cNvPr>
          <p:cNvSpPr>
            <a:spLocks/>
          </p:cNvSpPr>
          <p:nvPr/>
        </p:nvSpPr>
        <p:spPr bwMode="auto">
          <a:xfrm>
            <a:off x="16448213" y="8968447"/>
            <a:ext cx="234211" cy="268135"/>
          </a:xfrm>
          <a:custGeom>
            <a:avLst/>
            <a:gdLst>
              <a:gd name="T0" fmla="*/ 71 w 110"/>
              <a:gd name="T1" fmla="*/ 112 h 130"/>
              <a:gd name="T2" fmla="*/ 102 w 110"/>
              <a:gd name="T3" fmla="*/ 55 h 130"/>
              <a:gd name="T4" fmla="*/ 91 w 110"/>
              <a:gd name="T5" fmla="*/ 13 h 130"/>
              <a:gd name="T6" fmla="*/ 80 w 110"/>
              <a:gd name="T7" fmla="*/ 7 h 130"/>
              <a:gd name="T8" fmla="*/ 41 w 110"/>
              <a:gd name="T9" fmla="*/ 22 h 130"/>
              <a:gd name="T10" fmla="*/ 7 w 110"/>
              <a:gd name="T11" fmla="*/ 87 h 130"/>
              <a:gd name="T12" fmla="*/ 17 w 110"/>
              <a:gd name="T13" fmla="*/ 123 h 130"/>
              <a:gd name="T14" fmla="*/ 18 w 110"/>
              <a:gd name="T15" fmla="*/ 123 h 130"/>
              <a:gd name="T16" fmla="*/ 54 w 110"/>
              <a:gd name="T17" fmla="*/ 113 h 130"/>
              <a:gd name="T18" fmla="*/ 78 w 110"/>
              <a:gd name="T19" fmla="*/ 68 h 130"/>
              <a:gd name="T20" fmla="*/ 70 w 110"/>
              <a:gd name="T21" fmla="*/ 42 h 130"/>
              <a:gd name="T22" fmla="*/ 69 w 110"/>
              <a:gd name="T23" fmla="*/ 41 h 130"/>
              <a:gd name="T24" fmla="*/ 44 w 110"/>
              <a:gd name="T25" fmla="*/ 50 h 130"/>
              <a:gd name="T26" fmla="*/ 24 w 110"/>
              <a:gd name="T27" fmla="*/ 87 h 130"/>
              <a:gd name="T28" fmla="*/ 33 w 110"/>
              <a:gd name="T29" fmla="*/ 92 h 130"/>
              <a:gd name="T30" fmla="*/ 53 w 110"/>
              <a:gd name="T31" fmla="*/ 54 h 130"/>
              <a:gd name="T32" fmla="*/ 64 w 110"/>
              <a:gd name="T33" fmla="*/ 50 h 130"/>
              <a:gd name="T34" fmla="*/ 66 w 110"/>
              <a:gd name="T35" fmla="*/ 51 h 130"/>
              <a:gd name="T36" fmla="*/ 69 w 110"/>
              <a:gd name="T37" fmla="*/ 63 h 130"/>
              <a:gd name="T38" fmla="*/ 45 w 110"/>
              <a:gd name="T39" fmla="*/ 107 h 130"/>
              <a:gd name="T40" fmla="*/ 23 w 110"/>
              <a:gd name="T41" fmla="*/ 114 h 130"/>
              <a:gd name="T42" fmla="*/ 14 w 110"/>
              <a:gd name="T43" fmla="*/ 103 h 130"/>
              <a:gd name="T44" fmla="*/ 18 w 110"/>
              <a:gd name="T45" fmla="*/ 87 h 130"/>
              <a:gd name="T46" fmla="*/ 50 w 110"/>
              <a:gd name="T47" fmla="*/ 27 h 130"/>
              <a:gd name="T48" fmla="*/ 75 w 110"/>
              <a:gd name="T49" fmla="*/ 16 h 130"/>
              <a:gd name="T50" fmla="*/ 87 w 110"/>
              <a:gd name="T51" fmla="*/ 22 h 130"/>
              <a:gd name="T52" fmla="*/ 93 w 110"/>
              <a:gd name="T53" fmla="*/ 50 h 130"/>
              <a:gd name="T54" fmla="*/ 62 w 110"/>
              <a:gd name="T55" fmla="*/ 108 h 130"/>
              <a:gd name="T56" fmla="*/ 71 w 110"/>
              <a:gd name="T57" fmla="*/ 112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0" h="130">
                <a:moveTo>
                  <a:pt x="71" y="112"/>
                </a:moveTo>
                <a:cubicBezTo>
                  <a:pt x="102" y="55"/>
                  <a:pt x="102" y="55"/>
                  <a:pt x="102" y="55"/>
                </a:cubicBezTo>
                <a:cubicBezTo>
                  <a:pt x="110" y="38"/>
                  <a:pt x="106" y="21"/>
                  <a:pt x="91" y="13"/>
                </a:cubicBezTo>
                <a:cubicBezTo>
                  <a:pt x="80" y="7"/>
                  <a:pt x="80" y="7"/>
                  <a:pt x="80" y="7"/>
                </a:cubicBezTo>
                <a:cubicBezTo>
                  <a:pt x="66" y="0"/>
                  <a:pt x="50" y="6"/>
                  <a:pt x="41" y="22"/>
                </a:cubicBezTo>
                <a:cubicBezTo>
                  <a:pt x="7" y="87"/>
                  <a:pt x="7" y="87"/>
                  <a:pt x="7" y="87"/>
                </a:cubicBezTo>
                <a:cubicBezTo>
                  <a:pt x="0" y="100"/>
                  <a:pt x="5" y="116"/>
                  <a:pt x="17" y="123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31" y="130"/>
                  <a:pt x="47" y="125"/>
                  <a:pt x="54" y="113"/>
                </a:cubicBezTo>
                <a:cubicBezTo>
                  <a:pt x="78" y="68"/>
                  <a:pt x="78" y="68"/>
                  <a:pt x="78" y="68"/>
                </a:cubicBezTo>
                <a:cubicBezTo>
                  <a:pt x="83" y="58"/>
                  <a:pt x="79" y="47"/>
                  <a:pt x="70" y="42"/>
                </a:cubicBezTo>
                <a:cubicBezTo>
                  <a:pt x="69" y="41"/>
                  <a:pt x="69" y="41"/>
                  <a:pt x="69" y="41"/>
                </a:cubicBezTo>
                <a:cubicBezTo>
                  <a:pt x="60" y="36"/>
                  <a:pt x="49" y="40"/>
                  <a:pt x="44" y="50"/>
                </a:cubicBezTo>
                <a:cubicBezTo>
                  <a:pt x="24" y="87"/>
                  <a:pt x="24" y="87"/>
                  <a:pt x="24" y="87"/>
                </a:cubicBezTo>
                <a:cubicBezTo>
                  <a:pt x="33" y="92"/>
                  <a:pt x="33" y="92"/>
                  <a:pt x="33" y="92"/>
                </a:cubicBezTo>
                <a:cubicBezTo>
                  <a:pt x="53" y="54"/>
                  <a:pt x="53" y="54"/>
                  <a:pt x="53" y="54"/>
                </a:cubicBezTo>
                <a:cubicBezTo>
                  <a:pt x="55" y="50"/>
                  <a:pt x="59" y="47"/>
                  <a:pt x="64" y="50"/>
                </a:cubicBezTo>
                <a:cubicBezTo>
                  <a:pt x="66" y="51"/>
                  <a:pt x="66" y="51"/>
                  <a:pt x="66" y="51"/>
                </a:cubicBezTo>
                <a:cubicBezTo>
                  <a:pt x="70" y="53"/>
                  <a:pt x="71" y="58"/>
                  <a:pt x="69" y="63"/>
                </a:cubicBezTo>
                <a:cubicBezTo>
                  <a:pt x="45" y="107"/>
                  <a:pt x="45" y="107"/>
                  <a:pt x="45" y="107"/>
                </a:cubicBezTo>
                <a:cubicBezTo>
                  <a:pt x="41" y="115"/>
                  <a:pt x="31" y="119"/>
                  <a:pt x="23" y="114"/>
                </a:cubicBezTo>
                <a:cubicBezTo>
                  <a:pt x="18" y="112"/>
                  <a:pt x="15" y="108"/>
                  <a:pt x="14" y="103"/>
                </a:cubicBezTo>
                <a:cubicBezTo>
                  <a:pt x="13" y="99"/>
                  <a:pt x="14" y="94"/>
                  <a:pt x="18" y="87"/>
                </a:cubicBezTo>
                <a:cubicBezTo>
                  <a:pt x="50" y="27"/>
                  <a:pt x="50" y="27"/>
                  <a:pt x="50" y="27"/>
                </a:cubicBezTo>
                <a:cubicBezTo>
                  <a:pt x="57" y="13"/>
                  <a:pt x="68" y="12"/>
                  <a:pt x="75" y="16"/>
                </a:cubicBezTo>
                <a:cubicBezTo>
                  <a:pt x="87" y="22"/>
                  <a:pt x="87" y="22"/>
                  <a:pt x="87" y="22"/>
                </a:cubicBezTo>
                <a:cubicBezTo>
                  <a:pt x="98" y="28"/>
                  <a:pt x="98" y="40"/>
                  <a:pt x="93" y="50"/>
                </a:cubicBezTo>
                <a:cubicBezTo>
                  <a:pt x="62" y="108"/>
                  <a:pt x="62" y="108"/>
                  <a:pt x="62" y="108"/>
                </a:cubicBezTo>
                <a:lnTo>
                  <a:pt x="71" y="11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7C62FE6-2D0D-4EAC-9D9B-347B6A98523F}"/>
              </a:ext>
            </a:extLst>
          </p:cNvPr>
          <p:cNvGrpSpPr/>
          <p:nvPr/>
        </p:nvGrpSpPr>
        <p:grpSpPr>
          <a:xfrm>
            <a:off x="14548402" y="7239980"/>
            <a:ext cx="213493" cy="284731"/>
            <a:chOff x="3868738" y="2328863"/>
            <a:chExt cx="376238" cy="517525"/>
          </a:xfrm>
          <a:solidFill>
            <a:schemeClr val="accent3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92" name="Freeform 181">
              <a:extLst>
                <a:ext uri="{FF2B5EF4-FFF2-40B4-BE49-F238E27FC236}">
                  <a16:creationId xmlns:a16="http://schemas.microsoft.com/office/drawing/2014/main" id="{A6303C54-E97E-48E2-87F0-9E2DFD50B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738" y="2328863"/>
              <a:ext cx="180975" cy="517525"/>
            </a:xfrm>
            <a:custGeom>
              <a:avLst/>
              <a:gdLst>
                <a:gd name="T0" fmla="*/ 6 w 48"/>
                <a:gd name="T1" fmla="*/ 16 h 138"/>
                <a:gd name="T2" fmla="*/ 1 w 48"/>
                <a:gd name="T3" fmla="*/ 34 h 138"/>
                <a:gd name="T4" fmla="*/ 4 w 48"/>
                <a:gd name="T5" fmla="*/ 48 h 138"/>
                <a:gd name="T6" fmla="*/ 17 w 48"/>
                <a:gd name="T7" fmla="*/ 63 h 138"/>
                <a:gd name="T8" fmla="*/ 17 w 48"/>
                <a:gd name="T9" fmla="*/ 138 h 138"/>
                <a:gd name="T10" fmla="*/ 30 w 48"/>
                <a:gd name="T11" fmla="*/ 138 h 138"/>
                <a:gd name="T12" fmla="*/ 30 w 48"/>
                <a:gd name="T13" fmla="*/ 63 h 138"/>
                <a:gd name="T14" fmla="*/ 44 w 48"/>
                <a:gd name="T15" fmla="*/ 48 h 138"/>
                <a:gd name="T16" fmla="*/ 47 w 48"/>
                <a:gd name="T17" fmla="*/ 34 h 138"/>
                <a:gd name="T18" fmla="*/ 42 w 48"/>
                <a:gd name="T19" fmla="*/ 16 h 138"/>
                <a:gd name="T20" fmla="*/ 32 w 48"/>
                <a:gd name="T21" fmla="*/ 0 h 138"/>
                <a:gd name="T22" fmla="*/ 35 w 48"/>
                <a:gd name="T23" fmla="*/ 33 h 138"/>
                <a:gd name="T24" fmla="*/ 31 w 48"/>
                <a:gd name="T25" fmla="*/ 33 h 138"/>
                <a:gd name="T26" fmla="*/ 27 w 48"/>
                <a:gd name="T27" fmla="*/ 0 h 138"/>
                <a:gd name="T28" fmla="*/ 24 w 48"/>
                <a:gd name="T29" fmla="*/ 0 h 138"/>
                <a:gd name="T30" fmla="*/ 20 w 48"/>
                <a:gd name="T31" fmla="*/ 0 h 138"/>
                <a:gd name="T32" fmla="*/ 17 w 48"/>
                <a:gd name="T33" fmla="*/ 33 h 138"/>
                <a:gd name="T34" fmla="*/ 13 w 48"/>
                <a:gd name="T35" fmla="*/ 33 h 138"/>
                <a:gd name="T36" fmla="*/ 16 w 48"/>
                <a:gd name="T37" fmla="*/ 0 h 138"/>
                <a:gd name="T38" fmla="*/ 6 w 48"/>
                <a:gd name="T39" fmla="*/ 1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138">
                  <a:moveTo>
                    <a:pt x="6" y="16"/>
                  </a:moveTo>
                  <a:cubicBezTo>
                    <a:pt x="4" y="22"/>
                    <a:pt x="1" y="28"/>
                    <a:pt x="1" y="34"/>
                  </a:cubicBezTo>
                  <a:cubicBezTo>
                    <a:pt x="0" y="39"/>
                    <a:pt x="1" y="43"/>
                    <a:pt x="4" y="48"/>
                  </a:cubicBezTo>
                  <a:cubicBezTo>
                    <a:pt x="7" y="53"/>
                    <a:pt x="12" y="60"/>
                    <a:pt x="17" y="63"/>
                  </a:cubicBezTo>
                  <a:cubicBezTo>
                    <a:pt x="17" y="138"/>
                    <a:pt x="17" y="138"/>
                    <a:pt x="17" y="138"/>
                  </a:cubicBezTo>
                  <a:cubicBezTo>
                    <a:pt x="30" y="138"/>
                    <a:pt x="30" y="138"/>
                    <a:pt x="30" y="138"/>
                  </a:cubicBezTo>
                  <a:cubicBezTo>
                    <a:pt x="30" y="63"/>
                    <a:pt x="30" y="63"/>
                    <a:pt x="30" y="63"/>
                  </a:cubicBezTo>
                  <a:cubicBezTo>
                    <a:pt x="36" y="60"/>
                    <a:pt x="41" y="53"/>
                    <a:pt x="44" y="48"/>
                  </a:cubicBezTo>
                  <a:cubicBezTo>
                    <a:pt x="46" y="43"/>
                    <a:pt x="48" y="39"/>
                    <a:pt x="47" y="34"/>
                  </a:cubicBezTo>
                  <a:cubicBezTo>
                    <a:pt x="46" y="28"/>
                    <a:pt x="44" y="22"/>
                    <a:pt x="42" y="16"/>
                  </a:cubicBezTo>
                  <a:cubicBezTo>
                    <a:pt x="41" y="12"/>
                    <a:pt x="37" y="1"/>
                    <a:pt x="32" y="0"/>
                  </a:cubicBezTo>
                  <a:cubicBezTo>
                    <a:pt x="35" y="33"/>
                    <a:pt x="35" y="33"/>
                    <a:pt x="35" y="33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"/>
                    <a:pt x="7" y="12"/>
                    <a:pt x="6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3" name="Freeform 182">
              <a:extLst>
                <a:ext uri="{FF2B5EF4-FFF2-40B4-BE49-F238E27FC236}">
                  <a16:creationId xmlns:a16="http://schemas.microsoft.com/office/drawing/2014/main" id="{F6093394-9629-4A28-9B4A-70718826F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1" y="2328863"/>
              <a:ext cx="117475" cy="517525"/>
            </a:xfrm>
            <a:custGeom>
              <a:avLst/>
              <a:gdLst>
                <a:gd name="T0" fmla="*/ 0 w 31"/>
                <a:gd name="T1" fmla="*/ 39 h 138"/>
                <a:gd name="T2" fmla="*/ 18 w 31"/>
                <a:gd name="T3" fmla="*/ 77 h 138"/>
                <a:gd name="T4" fmla="*/ 18 w 31"/>
                <a:gd name="T5" fmla="*/ 138 h 138"/>
                <a:gd name="T6" fmla="*/ 31 w 31"/>
                <a:gd name="T7" fmla="*/ 138 h 138"/>
                <a:gd name="T8" fmla="*/ 31 w 31"/>
                <a:gd name="T9" fmla="*/ 0 h 138"/>
                <a:gd name="T10" fmla="*/ 18 w 31"/>
                <a:gd name="T11" fmla="*/ 0 h 138"/>
                <a:gd name="T12" fmla="*/ 0 w 31"/>
                <a:gd name="T13" fmla="*/ 3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38">
                  <a:moveTo>
                    <a:pt x="0" y="39"/>
                  </a:moveTo>
                  <a:cubicBezTo>
                    <a:pt x="0" y="73"/>
                    <a:pt x="14" y="77"/>
                    <a:pt x="18" y="77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1" y="138"/>
                    <a:pt x="31" y="138"/>
                    <a:pt x="31" y="1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0" y="0"/>
                    <a:pt x="0" y="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4AE2CE5-FB4E-43A0-84EB-56DB45F0CE2C}"/>
              </a:ext>
            </a:extLst>
          </p:cNvPr>
          <p:cNvGrpSpPr/>
          <p:nvPr/>
        </p:nvGrpSpPr>
        <p:grpSpPr>
          <a:xfrm>
            <a:off x="16295075" y="6739518"/>
            <a:ext cx="276549" cy="260275"/>
            <a:chOff x="6946901" y="1419225"/>
            <a:chExt cx="487363" cy="473075"/>
          </a:xfrm>
          <a:solidFill>
            <a:schemeClr val="accent5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95" name="Freeform 183">
              <a:extLst>
                <a:ext uri="{FF2B5EF4-FFF2-40B4-BE49-F238E27FC236}">
                  <a16:creationId xmlns:a16="http://schemas.microsoft.com/office/drawing/2014/main" id="{E92763E4-F1D9-4F02-9D53-C4A10E032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6901" y="1419225"/>
              <a:ext cx="487363" cy="300037"/>
            </a:xfrm>
            <a:custGeom>
              <a:avLst/>
              <a:gdLst>
                <a:gd name="T0" fmla="*/ 130 w 130"/>
                <a:gd name="T1" fmla="*/ 66 h 80"/>
                <a:gd name="T2" fmla="*/ 116 w 130"/>
                <a:gd name="T3" fmla="*/ 52 h 80"/>
                <a:gd name="T4" fmla="*/ 118 w 130"/>
                <a:gd name="T5" fmla="*/ 40 h 80"/>
                <a:gd name="T6" fmla="*/ 78 w 130"/>
                <a:gd name="T7" fmla="*/ 0 h 80"/>
                <a:gd name="T8" fmla="*/ 38 w 130"/>
                <a:gd name="T9" fmla="*/ 39 h 80"/>
                <a:gd name="T10" fmla="*/ 23 w 130"/>
                <a:gd name="T11" fmla="*/ 34 h 80"/>
                <a:gd name="T12" fmla="*/ 0 w 130"/>
                <a:gd name="T13" fmla="*/ 57 h 80"/>
                <a:gd name="T14" fmla="*/ 23 w 130"/>
                <a:gd name="T15" fmla="*/ 80 h 80"/>
                <a:gd name="T16" fmla="*/ 76 w 130"/>
                <a:gd name="T17" fmla="*/ 80 h 80"/>
                <a:gd name="T18" fmla="*/ 78 w 130"/>
                <a:gd name="T19" fmla="*/ 80 h 80"/>
                <a:gd name="T20" fmla="*/ 116 w 130"/>
                <a:gd name="T21" fmla="*/ 80 h 80"/>
                <a:gd name="T22" fmla="*/ 130 w 130"/>
                <a:gd name="T23" fmla="*/ 6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80">
                  <a:moveTo>
                    <a:pt x="130" y="66"/>
                  </a:moveTo>
                  <a:cubicBezTo>
                    <a:pt x="130" y="58"/>
                    <a:pt x="124" y="52"/>
                    <a:pt x="116" y="52"/>
                  </a:cubicBezTo>
                  <a:cubicBezTo>
                    <a:pt x="118" y="48"/>
                    <a:pt x="118" y="44"/>
                    <a:pt x="118" y="40"/>
                  </a:cubicBezTo>
                  <a:cubicBezTo>
                    <a:pt x="118" y="18"/>
                    <a:pt x="100" y="0"/>
                    <a:pt x="78" y="0"/>
                  </a:cubicBezTo>
                  <a:cubicBezTo>
                    <a:pt x="56" y="0"/>
                    <a:pt x="38" y="18"/>
                    <a:pt x="38" y="39"/>
                  </a:cubicBezTo>
                  <a:cubicBezTo>
                    <a:pt x="34" y="36"/>
                    <a:pt x="29" y="34"/>
                    <a:pt x="23" y="34"/>
                  </a:cubicBezTo>
                  <a:cubicBezTo>
                    <a:pt x="10" y="34"/>
                    <a:pt x="0" y="44"/>
                    <a:pt x="0" y="57"/>
                  </a:cubicBezTo>
                  <a:cubicBezTo>
                    <a:pt x="0" y="70"/>
                    <a:pt x="10" y="80"/>
                    <a:pt x="23" y="80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116" y="80"/>
                    <a:pt x="116" y="80"/>
                    <a:pt x="116" y="80"/>
                  </a:cubicBezTo>
                  <a:cubicBezTo>
                    <a:pt x="124" y="80"/>
                    <a:pt x="130" y="74"/>
                    <a:pt x="130" y="6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6" name="Rectangle 184">
              <a:extLst>
                <a:ext uri="{FF2B5EF4-FFF2-40B4-BE49-F238E27FC236}">
                  <a16:creationId xmlns:a16="http://schemas.microsoft.com/office/drawing/2014/main" id="{19B3A478-6E0A-4B0B-BEE8-9AA1914B7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6751" y="1749425"/>
              <a:ext cx="42863" cy="904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7" name="Rectangle 185">
              <a:extLst>
                <a:ext uri="{FF2B5EF4-FFF2-40B4-BE49-F238E27FC236}">
                  <a16:creationId xmlns:a16="http://schemas.microsoft.com/office/drawing/2014/main" id="{2DB6DBCD-B14E-4B51-92BC-639167211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8351" y="1798638"/>
              <a:ext cx="41275" cy="936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8" name="Rectangle 186">
              <a:extLst>
                <a:ext uri="{FF2B5EF4-FFF2-40B4-BE49-F238E27FC236}">
                  <a16:creationId xmlns:a16="http://schemas.microsoft.com/office/drawing/2014/main" id="{44AD1C6F-01F2-4DC9-A5A1-128A8B445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9951" y="1749425"/>
              <a:ext cx="41275" cy="904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99" name="Rectangle 187">
              <a:extLst>
                <a:ext uri="{FF2B5EF4-FFF2-40B4-BE49-F238E27FC236}">
                  <a16:creationId xmlns:a16="http://schemas.microsoft.com/office/drawing/2014/main" id="{44BF76FA-3918-40AE-9F71-56FA99443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1551" y="1798638"/>
              <a:ext cx="46038" cy="936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0" name="Freeform 188">
            <a:extLst>
              <a:ext uri="{FF2B5EF4-FFF2-40B4-BE49-F238E27FC236}">
                <a16:creationId xmlns:a16="http://schemas.microsoft.com/office/drawing/2014/main" id="{EAB89A7A-AB84-414D-A67B-E45A1532E021}"/>
              </a:ext>
            </a:extLst>
          </p:cNvPr>
          <p:cNvSpPr>
            <a:spLocks/>
          </p:cNvSpPr>
          <p:nvPr/>
        </p:nvSpPr>
        <p:spPr bwMode="auto">
          <a:xfrm>
            <a:off x="17217505" y="6907212"/>
            <a:ext cx="219798" cy="175554"/>
          </a:xfrm>
          <a:custGeom>
            <a:avLst/>
            <a:gdLst>
              <a:gd name="T0" fmla="*/ 202 w 244"/>
              <a:gd name="T1" fmla="*/ 0 h 201"/>
              <a:gd name="T2" fmla="*/ 88 w 244"/>
              <a:gd name="T3" fmla="*/ 113 h 201"/>
              <a:gd name="T4" fmla="*/ 45 w 244"/>
              <a:gd name="T5" fmla="*/ 71 h 201"/>
              <a:gd name="T6" fmla="*/ 0 w 244"/>
              <a:gd name="T7" fmla="*/ 116 h 201"/>
              <a:gd name="T8" fmla="*/ 43 w 244"/>
              <a:gd name="T9" fmla="*/ 158 h 201"/>
              <a:gd name="T10" fmla="*/ 88 w 244"/>
              <a:gd name="T11" fmla="*/ 201 h 201"/>
              <a:gd name="T12" fmla="*/ 133 w 244"/>
              <a:gd name="T13" fmla="*/ 158 h 201"/>
              <a:gd name="T14" fmla="*/ 244 w 244"/>
              <a:gd name="T15" fmla="*/ 45 h 201"/>
              <a:gd name="T16" fmla="*/ 202 w 244"/>
              <a:gd name="T17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4" h="201">
                <a:moveTo>
                  <a:pt x="202" y="0"/>
                </a:moveTo>
                <a:lnTo>
                  <a:pt x="88" y="113"/>
                </a:lnTo>
                <a:lnTo>
                  <a:pt x="45" y="71"/>
                </a:lnTo>
                <a:lnTo>
                  <a:pt x="0" y="116"/>
                </a:lnTo>
                <a:lnTo>
                  <a:pt x="43" y="158"/>
                </a:lnTo>
                <a:lnTo>
                  <a:pt x="88" y="201"/>
                </a:lnTo>
                <a:lnTo>
                  <a:pt x="133" y="158"/>
                </a:lnTo>
                <a:lnTo>
                  <a:pt x="244" y="45"/>
                </a:lnTo>
                <a:lnTo>
                  <a:pt x="2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4350EE2-497C-4FA9-A3FC-3EE1CD921520}"/>
              </a:ext>
            </a:extLst>
          </p:cNvPr>
          <p:cNvGrpSpPr/>
          <p:nvPr/>
        </p:nvGrpSpPr>
        <p:grpSpPr>
          <a:xfrm>
            <a:off x="17354429" y="8085436"/>
            <a:ext cx="196377" cy="225338"/>
            <a:chOff x="8813801" y="3865563"/>
            <a:chExt cx="346075" cy="409574"/>
          </a:xfrm>
          <a:solidFill>
            <a:schemeClr val="accent5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02" name="Freeform 189">
              <a:extLst>
                <a:ext uri="{FF2B5EF4-FFF2-40B4-BE49-F238E27FC236}">
                  <a16:creationId xmlns:a16="http://schemas.microsoft.com/office/drawing/2014/main" id="{2E73F3C9-953F-46AC-A9CC-78F6191B951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3801" y="3940175"/>
              <a:ext cx="346075" cy="334962"/>
            </a:xfrm>
            <a:custGeom>
              <a:avLst/>
              <a:gdLst>
                <a:gd name="T0" fmla="*/ 46 w 92"/>
                <a:gd name="T1" fmla="*/ 89 h 89"/>
                <a:gd name="T2" fmla="*/ 92 w 92"/>
                <a:gd name="T3" fmla="*/ 43 h 89"/>
                <a:gd name="T4" fmla="*/ 63 w 92"/>
                <a:gd name="T5" fmla="*/ 0 h 89"/>
                <a:gd name="T6" fmla="*/ 57 w 92"/>
                <a:gd name="T7" fmla="*/ 9 h 89"/>
                <a:gd name="T8" fmla="*/ 82 w 92"/>
                <a:gd name="T9" fmla="*/ 43 h 89"/>
                <a:gd name="T10" fmla="*/ 46 w 92"/>
                <a:gd name="T11" fmla="*/ 79 h 89"/>
                <a:gd name="T12" fmla="*/ 10 w 92"/>
                <a:gd name="T13" fmla="*/ 43 h 89"/>
                <a:gd name="T14" fmla="*/ 35 w 92"/>
                <a:gd name="T15" fmla="*/ 9 h 89"/>
                <a:gd name="T16" fmla="*/ 28 w 92"/>
                <a:gd name="T17" fmla="*/ 0 h 89"/>
                <a:gd name="T18" fmla="*/ 0 w 92"/>
                <a:gd name="T19" fmla="*/ 43 h 89"/>
                <a:gd name="T20" fmla="*/ 46 w 92"/>
                <a:gd name="T21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89">
                  <a:moveTo>
                    <a:pt x="46" y="89"/>
                  </a:moveTo>
                  <a:cubicBezTo>
                    <a:pt x="71" y="89"/>
                    <a:pt x="92" y="68"/>
                    <a:pt x="92" y="43"/>
                  </a:cubicBezTo>
                  <a:cubicBezTo>
                    <a:pt x="92" y="24"/>
                    <a:pt x="80" y="7"/>
                    <a:pt x="63" y="0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71" y="13"/>
                    <a:pt x="82" y="27"/>
                    <a:pt x="82" y="43"/>
                  </a:cubicBezTo>
                  <a:cubicBezTo>
                    <a:pt x="82" y="63"/>
                    <a:pt x="66" y="79"/>
                    <a:pt x="46" y="79"/>
                  </a:cubicBezTo>
                  <a:cubicBezTo>
                    <a:pt x="26" y="79"/>
                    <a:pt x="10" y="63"/>
                    <a:pt x="10" y="43"/>
                  </a:cubicBezTo>
                  <a:cubicBezTo>
                    <a:pt x="10" y="27"/>
                    <a:pt x="20" y="13"/>
                    <a:pt x="35" y="9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2" y="7"/>
                    <a:pt x="0" y="24"/>
                    <a:pt x="0" y="43"/>
                  </a:cubicBezTo>
                  <a:cubicBezTo>
                    <a:pt x="0" y="68"/>
                    <a:pt x="20" y="89"/>
                    <a:pt x="46" y="8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3" name="Freeform 190">
              <a:extLst>
                <a:ext uri="{FF2B5EF4-FFF2-40B4-BE49-F238E27FC236}">
                  <a16:creationId xmlns:a16="http://schemas.microsoft.com/office/drawing/2014/main" id="{AF75D5BF-5C58-49B6-AAF4-D66C0FA99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4288" y="3865563"/>
              <a:ext cx="160338" cy="120650"/>
            </a:xfrm>
            <a:custGeom>
              <a:avLst/>
              <a:gdLst>
                <a:gd name="T0" fmla="*/ 33 w 101"/>
                <a:gd name="T1" fmla="*/ 66 h 76"/>
                <a:gd name="T2" fmla="*/ 40 w 101"/>
                <a:gd name="T3" fmla="*/ 76 h 76"/>
                <a:gd name="T4" fmla="*/ 52 w 101"/>
                <a:gd name="T5" fmla="*/ 76 h 76"/>
                <a:gd name="T6" fmla="*/ 61 w 101"/>
                <a:gd name="T7" fmla="*/ 76 h 76"/>
                <a:gd name="T8" fmla="*/ 71 w 101"/>
                <a:gd name="T9" fmla="*/ 66 h 76"/>
                <a:gd name="T10" fmla="*/ 85 w 101"/>
                <a:gd name="T11" fmla="*/ 45 h 76"/>
                <a:gd name="T12" fmla="*/ 101 w 101"/>
                <a:gd name="T13" fmla="*/ 21 h 76"/>
                <a:gd name="T14" fmla="*/ 85 w 101"/>
                <a:gd name="T15" fmla="*/ 0 h 76"/>
                <a:gd name="T16" fmla="*/ 52 w 101"/>
                <a:gd name="T17" fmla="*/ 0 h 76"/>
                <a:gd name="T18" fmla="*/ 16 w 101"/>
                <a:gd name="T19" fmla="*/ 0 h 76"/>
                <a:gd name="T20" fmla="*/ 0 w 101"/>
                <a:gd name="T21" fmla="*/ 21 h 76"/>
                <a:gd name="T22" fmla="*/ 19 w 101"/>
                <a:gd name="T23" fmla="*/ 45 h 76"/>
                <a:gd name="T24" fmla="*/ 33 w 101"/>
                <a:gd name="T25" fmla="*/ 6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" h="76">
                  <a:moveTo>
                    <a:pt x="33" y="66"/>
                  </a:moveTo>
                  <a:lnTo>
                    <a:pt x="40" y="76"/>
                  </a:lnTo>
                  <a:lnTo>
                    <a:pt x="52" y="76"/>
                  </a:lnTo>
                  <a:lnTo>
                    <a:pt x="61" y="76"/>
                  </a:lnTo>
                  <a:lnTo>
                    <a:pt x="71" y="66"/>
                  </a:lnTo>
                  <a:lnTo>
                    <a:pt x="85" y="45"/>
                  </a:lnTo>
                  <a:lnTo>
                    <a:pt x="101" y="21"/>
                  </a:lnTo>
                  <a:lnTo>
                    <a:pt x="85" y="0"/>
                  </a:lnTo>
                  <a:lnTo>
                    <a:pt x="52" y="0"/>
                  </a:lnTo>
                  <a:lnTo>
                    <a:pt x="16" y="0"/>
                  </a:lnTo>
                  <a:lnTo>
                    <a:pt x="0" y="21"/>
                  </a:lnTo>
                  <a:lnTo>
                    <a:pt x="19" y="45"/>
                  </a:lnTo>
                  <a:lnTo>
                    <a:pt x="33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04" name="Freeform 193">
            <a:extLst>
              <a:ext uri="{FF2B5EF4-FFF2-40B4-BE49-F238E27FC236}">
                <a16:creationId xmlns:a16="http://schemas.microsoft.com/office/drawing/2014/main" id="{D39D8FF6-EA32-45DE-A427-5B8988331CE3}"/>
              </a:ext>
            </a:extLst>
          </p:cNvPr>
          <p:cNvSpPr>
            <a:spLocks noEditPoints="1"/>
          </p:cNvSpPr>
          <p:nvPr/>
        </p:nvSpPr>
        <p:spPr bwMode="auto">
          <a:xfrm>
            <a:off x="16978790" y="8738742"/>
            <a:ext cx="236913" cy="227086"/>
          </a:xfrm>
          <a:custGeom>
            <a:avLst/>
            <a:gdLst>
              <a:gd name="T0" fmla="*/ 75 w 111"/>
              <a:gd name="T1" fmla="*/ 0 h 110"/>
              <a:gd name="T2" fmla="*/ 80 w 111"/>
              <a:gd name="T3" fmla="*/ 0 h 110"/>
              <a:gd name="T4" fmla="*/ 97 w 111"/>
              <a:gd name="T5" fmla="*/ 43 h 110"/>
              <a:gd name="T6" fmla="*/ 66 w 111"/>
              <a:gd name="T7" fmla="*/ 49 h 110"/>
              <a:gd name="T8" fmla="*/ 59 w 111"/>
              <a:gd name="T9" fmla="*/ 55 h 110"/>
              <a:gd name="T10" fmla="*/ 39 w 111"/>
              <a:gd name="T11" fmla="*/ 75 h 110"/>
              <a:gd name="T12" fmla="*/ 48 w 111"/>
              <a:gd name="T13" fmla="*/ 85 h 110"/>
              <a:gd name="T14" fmla="*/ 44 w 111"/>
              <a:gd name="T15" fmla="*/ 91 h 110"/>
              <a:gd name="T16" fmla="*/ 39 w 111"/>
              <a:gd name="T17" fmla="*/ 94 h 110"/>
              <a:gd name="T18" fmla="*/ 29 w 111"/>
              <a:gd name="T19" fmla="*/ 85 h 110"/>
              <a:gd name="T20" fmla="*/ 23 w 111"/>
              <a:gd name="T21" fmla="*/ 90 h 110"/>
              <a:gd name="T22" fmla="*/ 32 w 111"/>
              <a:gd name="T23" fmla="*/ 101 h 110"/>
              <a:gd name="T24" fmla="*/ 29 w 111"/>
              <a:gd name="T25" fmla="*/ 106 h 110"/>
              <a:gd name="T26" fmla="*/ 23 w 111"/>
              <a:gd name="T27" fmla="*/ 110 h 110"/>
              <a:gd name="T28" fmla="*/ 15 w 111"/>
              <a:gd name="T29" fmla="*/ 103 h 110"/>
              <a:gd name="T30" fmla="*/ 13 w 111"/>
              <a:gd name="T31" fmla="*/ 101 h 110"/>
              <a:gd name="T32" fmla="*/ 9 w 111"/>
              <a:gd name="T33" fmla="*/ 103 h 110"/>
              <a:gd name="T34" fmla="*/ 0 w 111"/>
              <a:gd name="T35" fmla="*/ 97 h 110"/>
              <a:gd name="T36" fmla="*/ 0 w 111"/>
              <a:gd name="T37" fmla="*/ 95 h 110"/>
              <a:gd name="T38" fmla="*/ 8 w 111"/>
              <a:gd name="T39" fmla="*/ 85 h 110"/>
              <a:gd name="T40" fmla="*/ 55 w 111"/>
              <a:gd name="T41" fmla="*/ 38 h 110"/>
              <a:gd name="T42" fmla="*/ 52 w 111"/>
              <a:gd name="T43" fmla="*/ 28 h 110"/>
              <a:gd name="T44" fmla="*/ 75 w 111"/>
              <a:gd name="T45" fmla="*/ 0 h 110"/>
              <a:gd name="T46" fmla="*/ 67 w 111"/>
              <a:gd name="T47" fmla="*/ 26 h 110"/>
              <a:gd name="T48" fmla="*/ 88 w 111"/>
              <a:gd name="T49" fmla="*/ 31 h 110"/>
              <a:gd name="T50" fmla="*/ 76 w 111"/>
              <a:gd name="T51" fmla="*/ 15 h 110"/>
              <a:gd name="T52" fmla="*/ 67 w 111"/>
              <a:gd name="T53" fmla="*/ 26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11" h="110">
                <a:moveTo>
                  <a:pt x="75" y="0"/>
                </a:moveTo>
                <a:cubicBezTo>
                  <a:pt x="77" y="0"/>
                  <a:pt x="79" y="0"/>
                  <a:pt x="80" y="0"/>
                </a:cubicBezTo>
                <a:cubicBezTo>
                  <a:pt x="100" y="1"/>
                  <a:pt x="111" y="28"/>
                  <a:pt x="97" y="43"/>
                </a:cubicBezTo>
                <a:cubicBezTo>
                  <a:pt x="91" y="50"/>
                  <a:pt x="77" y="55"/>
                  <a:pt x="66" y="49"/>
                </a:cubicBezTo>
                <a:cubicBezTo>
                  <a:pt x="63" y="50"/>
                  <a:pt x="61" y="52"/>
                  <a:pt x="59" y="55"/>
                </a:cubicBezTo>
                <a:cubicBezTo>
                  <a:pt x="53" y="61"/>
                  <a:pt x="46" y="68"/>
                  <a:pt x="39" y="75"/>
                </a:cubicBezTo>
                <a:cubicBezTo>
                  <a:pt x="40" y="78"/>
                  <a:pt x="48" y="81"/>
                  <a:pt x="48" y="85"/>
                </a:cubicBezTo>
                <a:cubicBezTo>
                  <a:pt x="48" y="88"/>
                  <a:pt x="44" y="91"/>
                  <a:pt x="44" y="91"/>
                </a:cubicBezTo>
                <a:cubicBezTo>
                  <a:pt x="44" y="91"/>
                  <a:pt x="41" y="94"/>
                  <a:pt x="39" y="94"/>
                </a:cubicBezTo>
                <a:cubicBezTo>
                  <a:pt x="35" y="94"/>
                  <a:pt x="32" y="87"/>
                  <a:pt x="29" y="85"/>
                </a:cubicBezTo>
                <a:cubicBezTo>
                  <a:pt x="27" y="87"/>
                  <a:pt x="25" y="89"/>
                  <a:pt x="23" y="90"/>
                </a:cubicBezTo>
                <a:cubicBezTo>
                  <a:pt x="25" y="94"/>
                  <a:pt x="32" y="96"/>
                  <a:pt x="32" y="101"/>
                </a:cubicBezTo>
                <a:cubicBezTo>
                  <a:pt x="32" y="103"/>
                  <a:pt x="29" y="106"/>
                  <a:pt x="29" y="106"/>
                </a:cubicBezTo>
                <a:cubicBezTo>
                  <a:pt x="29" y="106"/>
                  <a:pt x="26" y="110"/>
                  <a:pt x="23" y="110"/>
                </a:cubicBezTo>
                <a:cubicBezTo>
                  <a:pt x="20" y="110"/>
                  <a:pt x="15" y="103"/>
                  <a:pt x="15" y="103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13" y="101"/>
                  <a:pt x="10" y="103"/>
                  <a:pt x="9" y="103"/>
                </a:cubicBezTo>
                <a:cubicBezTo>
                  <a:pt x="4" y="104"/>
                  <a:pt x="1" y="100"/>
                  <a:pt x="0" y="97"/>
                </a:cubicBezTo>
                <a:cubicBezTo>
                  <a:pt x="0" y="96"/>
                  <a:pt x="0" y="95"/>
                  <a:pt x="0" y="95"/>
                </a:cubicBezTo>
                <a:cubicBezTo>
                  <a:pt x="2" y="91"/>
                  <a:pt x="5" y="88"/>
                  <a:pt x="8" y="85"/>
                </a:cubicBezTo>
                <a:cubicBezTo>
                  <a:pt x="24" y="69"/>
                  <a:pt x="40" y="53"/>
                  <a:pt x="55" y="38"/>
                </a:cubicBezTo>
                <a:cubicBezTo>
                  <a:pt x="54" y="35"/>
                  <a:pt x="53" y="32"/>
                  <a:pt x="52" y="28"/>
                </a:cubicBezTo>
                <a:cubicBezTo>
                  <a:pt x="51" y="12"/>
                  <a:pt x="62" y="3"/>
                  <a:pt x="75" y="0"/>
                </a:cubicBezTo>
                <a:close/>
                <a:moveTo>
                  <a:pt x="67" y="26"/>
                </a:moveTo>
                <a:cubicBezTo>
                  <a:pt x="67" y="38"/>
                  <a:pt x="83" y="40"/>
                  <a:pt x="88" y="31"/>
                </a:cubicBezTo>
                <a:cubicBezTo>
                  <a:pt x="92" y="22"/>
                  <a:pt x="84" y="14"/>
                  <a:pt x="76" y="15"/>
                </a:cubicBezTo>
                <a:cubicBezTo>
                  <a:pt x="71" y="16"/>
                  <a:pt x="67" y="20"/>
                  <a:pt x="67" y="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5" name="Freeform 194">
            <a:extLst>
              <a:ext uri="{FF2B5EF4-FFF2-40B4-BE49-F238E27FC236}">
                <a16:creationId xmlns:a16="http://schemas.microsoft.com/office/drawing/2014/main" id="{177AD6B3-892F-46E8-9E22-E466B9A42585}"/>
              </a:ext>
            </a:extLst>
          </p:cNvPr>
          <p:cNvSpPr>
            <a:spLocks noEditPoints="1"/>
          </p:cNvSpPr>
          <p:nvPr/>
        </p:nvSpPr>
        <p:spPr bwMode="auto">
          <a:xfrm>
            <a:off x="14294374" y="7578861"/>
            <a:ext cx="271144" cy="208743"/>
          </a:xfrm>
          <a:custGeom>
            <a:avLst/>
            <a:gdLst>
              <a:gd name="T0" fmla="*/ 110 w 127"/>
              <a:gd name="T1" fmla="*/ 9 h 101"/>
              <a:gd name="T2" fmla="*/ 107 w 127"/>
              <a:gd name="T3" fmla="*/ 7 h 101"/>
              <a:gd name="T4" fmla="*/ 57 w 127"/>
              <a:gd name="T5" fmla="*/ 0 h 101"/>
              <a:gd name="T6" fmla="*/ 18 w 127"/>
              <a:gd name="T7" fmla="*/ 15 h 101"/>
              <a:gd name="T8" fmla="*/ 18 w 127"/>
              <a:gd name="T9" fmla="*/ 15 h 101"/>
              <a:gd name="T10" fmla="*/ 17 w 127"/>
              <a:gd name="T11" fmla="*/ 16 h 101"/>
              <a:gd name="T12" fmla="*/ 0 w 127"/>
              <a:gd name="T13" fmla="*/ 38 h 101"/>
              <a:gd name="T14" fmla="*/ 2 w 127"/>
              <a:gd name="T15" fmla="*/ 43 h 101"/>
              <a:gd name="T16" fmla="*/ 16 w 127"/>
              <a:gd name="T17" fmla="*/ 82 h 101"/>
              <a:gd name="T18" fmla="*/ 71 w 127"/>
              <a:gd name="T19" fmla="*/ 101 h 101"/>
              <a:gd name="T20" fmla="*/ 72 w 127"/>
              <a:gd name="T21" fmla="*/ 101 h 101"/>
              <a:gd name="T22" fmla="*/ 72 w 127"/>
              <a:gd name="T23" fmla="*/ 101 h 101"/>
              <a:gd name="T24" fmla="*/ 73 w 127"/>
              <a:gd name="T25" fmla="*/ 101 h 101"/>
              <a:gd name="T26" fmla="*/ 112 w 127"/>
              <a:gd name="T27" fmla="*/ 77 h 101"/>
              <a:gd name="T28" fmla="*/ 125 w 127"/>
              <a:gd name="T29" fmla="*/ 36 h 101"/>
              <a:gd name="T30" fmla="*/ 126 w 127"/>
              <a:gd name="T31" fmla="*/ 31 h 101"/>
              <a:gd name="T32" fmla="*/ 21 w 127"/>
              <a:gd name="T33" fmla="*/ 21 h 101"/>
              <a:gd name="T34" fmla="*/ 53 w 127"/>
              <a:gd name="T35" fmla="*/ 50 h 101"/>
              <a:gd name="T36" fmla="*/ 68 w 127"/>
              <a:gd name="T37" fmla="*/ 93 h 101"/>
              <a:gd name="T38" fmla="*/ 23 w 127"/>
              <a:gd name="T39" fmla="*/ 48 h 101"/>
              <a:gd name="T40" fmla="*/ 54 w 127"/>
              <a:gd name="T41" fmla="*/ 56 h 101"/>
              <a:gd name="T42" fmla="*/ 68 w 127"/>
              <a:gd name="T43" fmla="*/ 38 h 101"/>
              <a:gd name="T44" fmla="*/ 71 w 127"/>
              <a:gd name="T45" fmla="*/ 24 h 101"/>
              <a:gd name="T46" fmla="*/ 58 w 127"/>
              <a:gd name="T47" fmla="*/ 7 h 101"/>
              <a:gd name="T48" fmla="*/ 71 w 127"/>
              <a:gd name="T49" fmla="*/ 24 h 101"/>
              <a:gd name="T50" fmla="*/ 75 w 127"/>
              <a:gd name="T51" fmla="*/ 42 h 101"/>
              <a:gd name="T52" fmla="*/ 82 w 127"/>
              <a:gd name="T53" fmla="*/ 55 h 101"/>
              <a:gd name="T54" fmla="*/ 85 w 127"/>
              <a:gd name="T55" fmla="*/ 55 h 101"/>
              <a:gd name="T56" fmla="*/ 106 w 127"/>
              <a:gd name="T57" fmla="*/ 75 h 101"/>
              <a:gd name="T58" fmla="*/ 75 w 127"/>
              <a:gd name="T59" fmla="*/ 92 h 101"/>
              <a:gd name="T60" fmla="*/ 76 w 127"/>
              <a:gd name="T61" fmla="*/ 29 h 101"/>
              <a:gd name="T62" fmla="*/ 118 w 127"/>
              <a:gd name="T63" fmla="*/ 32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7" h="101">
                <a:moveTo>
                  <a:pt x="126" y="31"/>
                </a:moveTo>
                <a:cubicBezTo>
                  <a:pt x="110" y="9"/>
                  <a:pt x="110" y="9"/>
                  <a:pt x="110" y="9"/>
                </a:cubicBezTo>
                <a:cubicBezTo>
                  <a:pt x="109" y="8"/>
                  <a:pt x="108" y="7"/>
                  <a:pt x="107" y="7"/>
                </a:cubicBezTo>
                <a:cubicBezTo>
                  <a:pt x="107" y="7"/>
                  <a:pt x="107" y="7"/>
                  <a:pt x="107" y="7"/>
                </a:cubicBezTo>
                <a:cubicBezTo>
                  <a:pt x="59" y="0"/>
                  <a:pt x="59" y="0"/>
                  <a:pt x="59" y="0"/>
                </a:cubicBezTo>
                <a:cubicBezTo>
                  <a:pt x="58" y="0"/>
                  <a:pt x="57" y="0"/>
                  <a:pt x="57" y="0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6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9"/>
                  <a:pt x="0" y="40"/>
                  <a:pt x="0" y="41"/>
                </a:cubicBezTo>
                <a:cubicBezTo>
                  <a:pt x="0" y="42"/>
                  <a:pt x="1" y="43"/>
                  <a:pt x="2" y="43"/>
                </a:cubicBezTo>
                <a:cubicBezTo>
                  <a:pt x="16" y="47"/>
                  <a:pt x="16" y="47"/>
                  <a:pt x="16" y="47"/>
                </a:cubicBezTo>
                <a:cubicBezTo>
                  <a:pt x="16" y="82"/>
                  <a:pt x="16" y="82"/>
                  <a:pt x="16" y="82"/>
                </a:cubicBezTo>
                <a:cubicBezTo>
                  <a:pt x="16" y="83"/>
                  <a:pt x="17" y="85"/>
                  <a:pt x="19" y="85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1" y="101"/>
                  <a:pt x="71" y="101"/>
                  <a:pt x="72" y="101"/>
                </a:cubicBezTo>
                <a:cubicBezTo>
                  <a:pt x="72" y="101"/>
                  <a:pt x="72" y="101"/>
                  <a:pt x="72" y="101"/>
                </a:cubicBezTo>
                <a:cubicBezTo>
                  <a:pt x="72" y="101"/>
                  <a:pt x="72" y="101"/>
                  <a:pt x="72" y="101"/>
                </a:cubicBezTo>
                <a:cubicBezTo>
                  <a:pt x="73" y="101"/>
                  <a:pt x="73" y="101"/>
                  <a:pt x="73" y="101"/>
                </a:cubicBezTo>
                <a:cubicBezTo>
                  <a:pt x="73" y="101"/>
                  <a:pt x="73" y="101"/>
                  <a:pt x="73" y="101"/>
                </a:cubicBezTo>
                <a:cubicBezTo>
                  <a:pt x="110" y="80"/>
                  <a:pt x="110" y="80"/>
                  <a:pt x="110" y="80"/>
                </a:cubicBezTo>
                <a:cubicBezTo>
                  <a:pt x="111" y="79"/>
                  <a:pt x="112" y="78"/>
                  <a:pt x="112" y="77"/>
                </a:cubicBezTo>
                <a:cubicBezTo>
                  <a:pt x="112" y="42"/>
                  <a:pt x="112" y="42"/>
                  <a:pt x="112" y="42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6" y="36"/>
                  <a:pt x="126" y="35"/>
                  <a:pt x="126" y="34"/>
                </a:cubicBezTo>
                <a:cubicBezTo>
                  <a:pt x="127" y="33"/>
                  <a:pt x="126" y="32"/>
                  <a:pt x="126" y="31"/>
                </a:cubicBezTo>
                <a:close/>
                <a:moveTo>
                  <a:pt x="8" y="38"/>
                </a:moveTo>
                <a:cubicBezTo>
                  <a:pt x="21" y="21"/>
                  <a:pt x="21" y="21"/>
                  <a:pt x="21" y="21"/>
                </a:cubicBezTo>
                <a:cubicBezTo>
                  <a:pt x="66" y="30"/>
                  <a:pt x="66" y="30"/>
                  <a:pt x="66" y="30"/>
                </a:cubicBezTo>
                <a:cubicBezTo>
                  <a:pt x="53" y="50"/>
                  <a:pt x="53" y="50"/>
                  <a:pt x="53" y="50"/>
                </a:cubicBezTo>
                <a:lnTo>
                  <a:pt x="8" y="38"/>
                </a:lnTo>
                <a:close/>
                <a:moveTo>
                  <a:pt x="68" y="93"/>
                </a:moveTo>
                <a:cubicBezTo>
                  <a:pt x="23" y="80"/>
                  <a:pt x="23" y="80"/>
                  <a:pt x="23" y="80"/>
                </a:cubicBezTo>
                <a:cubicBezTo>
                  <a:pt x="23" y="48"/>
                  <a:pt x="23" y="48"/>
                  <a:pt x="23" y="48"/>
                </a:cubicBezTo>
                <a:cubicBezTo>
                  <a:pt x="53" y="56"/>
                  <a:pt x="53" y="56"/>
                  <a:pt x="53" y="56"/>
                </a:cubicBezTo>
                <a:cubicBezTo>
                  <a:pt x="54" y="56"/>
                  <a:pt x="54" y="56"/>
                  <a:pt x="54" y="56"/>
                </a:cubicBezTo>
                <a:cubicBezTo>
                  <a:pt x="55" y="56"/>
                  <a:pt x="56" y="56"/>
                  <a:pt x="57" y="55"/>
                </a:cubicBezTo>
                <a:cubicBezTo>
                  <a:pt x="68" y="38"/>
                  <a:pt x="68" y="38"/>
                  <a:pt x="68" y="38"/>
                </a:cubicBezTo>
                <a:lnTo>
                  <a:pt x="68" y="93"/>
                </a:lnTo>
                <a:close/>
                <a:moveTo>
                  <a:pt x="71" y="24"/>
                </a:moveTo>
                <a:cubicBezTo>
                  <a:pt x="31" y="17"/>
                  <a:pt x="31" y="17"/>
                  <a:pt x="31" y="17"/>
                </a:cubicBezTo>
                <a:cubicBezTo>
                  <a:pt x="58" y="7"/>
                  <a:pt x="58" y="7"/>
                  <a:pt x="58" y="7"/>
                </a:cubicBezTo>
                <a:cubicBezTo>
                  <a:pt x="96" y="12"/>
                  <a:pt x="96" y="12"/>
                  <a:pt x="96" y="12"/>
                </a:cubicBezTo>
                <a:lnTo>
                  <a:pt x="71" y="24"/>
                </a:lnTo>
                <a:close/>
                <a:moveTo>
                  <a:pt x="75" y="92"/>
                </a:moveTo>
                <a:cubicBezTo>
                  <a:pt x="75" y="42"/>
                  <a:pt x="75" y="42"/>
                  <a:pt x="75" y="42"/>
                </a:cubicBezTo>
                <a:cubicBezTo>
                  <a:pt x="80" y="54"/>
                  <a:pt x="80" y="54"/>
                  <a:pt x="80" y="54"/>
                </a:cubicBezTo>
                <a:cubicBezTo>
                  <a:pt x="81" y="54"/>
                  <a:pt x="81" y="55"/>
                  <a:pt x="82" y="55"/>
                </a:cubicBezTo>
                <a:cubicBezTo>
                  <a:pt x="83" y="55"/>
                  <a:pt x="83" y="55"/>
                  <a:pt x="83" y="55"/>
                </a:cubicBezTo>
                <a:cubicBezTo>
                  <a:pt x="84" y="55"/>
                  <a:pt x="84" y="55"/>
                  <a:pt x="85" y="55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106" y="75"/>
                  <a:pt x="106" y="75"/>
                  <a:pt x="106" y="75"/>
                </a:cubicBezTo>
                <a:cubicBezTo>
                  <a:pt x="106" y="75"/>
                  <a:pt x="106" y="75"/>
                  <a:pt x="106" y="75"/>
                </a:cubicBezTo>
                <a:lnTo>
                  <a:pt x="75" y="92"/>
                </a:lnTo>
                <a:close/>
                <a:moveTo>
                  <a:pt x="85" y="48"/>
                </a:moveTo>
                <a:cubicBezTo>
                  <a:pt x="76" y="29"/>
                  <a:pt x="76" y="29"/>
                  <a:pt x="76" y="29"/>
                </a:cubicBezTo>
                <a:cubicBezTo>
                  <a:pt x="106" y="15"/>
                  <a:pt x="106" y="15"/>
                  <a:pt x="106" y="15"/>
                </a:cubicBezTo>
                <a:cubicBezTo>
                  <a:pt x="118" y="32"/>
                  <a:pt x="118" y="32"/>
                  <a:pt x="118" y="32"/>
                </a:cubicBezTo>
                <a:lnTo>
                  <a:pt x="85" y="4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6" name="Freeform 151">
            <a:extLst>
              <a:ext uri="{FF2B5EF4-FFF2-40B4-BE49-F238E27FC236}">
                <a16:creationId xmlns:a16="http://schemas.microsoft.com/office/drawing/2014/main" id="{A8E5850D-B1A7-48DA-B518-B6F1062001ED}"/>
              </a:ext>
            </a:extLst>
          </p:cNvPr>
          <p:cNvSpPr>
            <a:spLocks noEditPoints="1"/>
          </p:cNvSpPr>
          <p:nvPr/>
        </p:nvSpPr>
        <p:spPr bwMode="auto">
          <a:xfrm>
            <a:off x="15230317" y="7651353"/>
            <a:ext cx="367531" cy="33189"/>
          </a:xfrm>
          <a:custGeom>
            <a:avLst/>
            <a:gdLst>
              <a:gd name="T0" fmla="*/ 408 w 408"/>
              <a:gd name="T1" fmla="*/ 0 h 38"/>
              <a:gd name="T2" fmla="*/ 0 w 408"/>
              <a:gd name="T3" fmla="*/ 0 h 38"/>
              <a:gd name="T4" fmla="*/ 0 w 408"/>
              <a:gd name="T5" fmla="*/ 38 h 38"/>
              <a:gd name="T6" fmla="*/ 408 w 408"/>
              <a:gd name="T7" fmla="*/ 38 h 38"/>
              <a:gd name="T8" fmla="*/ 408 w 408"/>
              <a:gd name="T9" fmla="*/ 0 h 38"/>
              <a:gd name="T10" fmla="*/ 389 w 408"/>
              <a:gd name="T11" fmla="*/ 24 h 38"/>
              <a:gd name="T12" fmla="*/ 355 w 408"/>
              <a:gd name="T13" fmla="*/ 24 h 38"/>
              <a:gd name="T14" fmla="*/ 355 w 408"/>
              <a:gd name="T15" fmla="*/ 14 h 38"/>
              <a:gd name="T16" fmla="*/ 389 w 408"/>
              <a:gd name="T17" fmla="*/ 14 h 38"/>
              <a:gd name="T18" fmla="*/ 389 w 408"/>
              <a:gd name="T19" fmla="*/ 24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08" h="38">
                <a:moveTo>
                  <a:pt x="408" y="0"/>
                </a:moveTo>
                <a:lnTo>
                  <a:pt x="0" y="0"/>
                </a:lnTo>
                <a:lnTo>
                  <a:pt x="0" y="38"/>
                </a:lnTo>
                <a:lnTo>
                  <a:pt x="408" y="38"/>
                </a:lnTo>
                <a:lnTo>
                  <a:pt x="408" y="0"/>
                </a:lnTo>
                <a:close/>
                <a:moveTo>
                  <a:pt x="389" y="24"/>
                </a:moveTo>
                <a:lnTo>
                  <a:pt x="355" y="24"/>
                </a:lnTo>
                <a:lnTo>
                  <a:pt x="355" y="14"/>
                </a:lnTo>
                <a:lnTo>
                  <a:pt x="389" y="14"/>
                </a:lnTo>
                <a:lnTo>
                  <a:pt x="389" y="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7" name="Freeform 152">
            <a:extLst>
              <a:ext uri="{FF2B5EF4-FFF2-40B4-BE49-F238E27FC236}">
                <a16:creationId xmlns:a16="http://schemas.microsoft.com/office/drawing/2014/main" id="{43830F2F-05A3-4FCE-8FC6-25BC595D3330}"/>
              </a:ext>
            </a:extLst>
          </p:cNvPr>
          <p:cNvSpPr>
            <a:spLocks noEditPoints="1"/>
          </p:cNvSpPr>
          <p:nvPr/>
        </p:nvSpPr>
        <p:spPr bwMode="auto">
          <a:xfrm>
            <a:off x="15247431" y="7439989"/>
            <a:ext cx="333301" cy="200884"/>
          </a:xfrm>
          <a:custGeom>
            <a:avLst/>
            <a:gdLst>
              <a:gd name="T0" fmla="*/ 370 w 370"/>
              <a:gd name="T1" fmla="*/ 0 h 230"/>
              <a:gd name="T2" fmla="*/ 0 w 370"/>
              <a:gd name="T3" fmla="*/ 0 h 230"/>
              <a:gd name="T4" fmla="*/ 0 w 370"/>
              <a:gd name="T5" fmla="*/ 230 h 230"/>
              <a:gd name="T6" fmla="*/ 370 w 370"/>
              <a:gd name="T7" fmla="*/ 230 h 230"/>
              <a:gd name="T8" fmla="*/ 370 w 370"/>
              <a:gd name="T9" fmla="*/ 0 h 230"/>
              <a:gd name="T10" fmla="*/ 329 w 370"/>
              <a:gd name="T11" fmla="*/ 197 h 230"/>
              <a:gd name="T12" fmla="*/ 41 w 370"/>
              <a:gd name="T13" fmla="*/ 197 h 230"/>
              <a:gd name="T14" fmla="*/ 41 w 370"/>
              <a:gd name="T15" fmla="*/ 34 h 230"/>
              <a:gd name="T16" fmla="*/ 329 w 370"/>
              <a:gd name="T17" fmla="*/ 34 h 230"/>
              <a:gd name="T18" fmla="*/ 329 w 370"/>
              <a:gd name="T19" fmla="*/ 197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0" h="230">
                <a:moveTo>
                  <a:pt x="370" y="0"/>
                </a:moveTo>
                <a:lnTo>
                  <a:pt x="0" y="0"/>
                </a:lnTo>
                <a:lnTo>
                  <a:pt x="0" y="230"/>
                </a:lnTo>
                <a:lnTo>
                  <a:pt x="370" y="230"/>
                </a:lnTo>
                <a:lnTo>
                  <a:pt x="370" y="0"/>
                </a:lnTo>
                <a:close/>
                <a:moveTo>
                  <a:pt x="329" y="197"/>
                </a:moveTo>
                <a:lnTo>
                  <a:pt x="41" y="197"/>
                </a:lnTo>
                <a:lnTo>
                  <a:pt x="41" y="34"/>
                </a:lnTo>
                <a:lnTo>
                  <a:pt x="329" y="34"/>
                </a:lnTo>
                <a:lnTo>
                  <a:pt x="329" y="1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8" name="Freeform 22">
            <a:extLst>
              <a:ext uri="{FF2B5EF4-FFF2-40B4-BE49-F238E27FC236}">
                <a16:creationId xmlns:a16="http://schemas.microsoft.com/office/drawing/2014/main" id="{58114C99-C736-44F5-B47C-78D5431650C5}"/>
              </a:ext>
            </a:extLst>
          </p:cNvPr>
          <p:cNvSpPr>
            <a:spLocks noEditPoints="1"/>
          </p:cNvSpPr>
          <p:nvPr/>
        </p:nvSpPr>
        <p:spPr bwMode="auto">
          <a:xfrm>
            <a:off x="14237104" y="6097364"/>
            <a:ext cx="748630" cy="725854"/>
          </a:xfrm>
          <a:custGeom>
            <a:avLst/>
            <a:gdLst>
              <a:gd name="T0" fmla="*/ 176 w 352"/>
              <a:gd name="T1" fmla="*/ 0 h 352"/>
              <a:gd name="T2" fmla="*/ 0 w 352"/>
              <a:gd name="T3" fmla="*/ 176 h 352"/>
              <a:gd name="T4" fmla="*/ 176 w 352"/>
              <a:gd name="T5" fmla="*/ 352 h 352"/>
              <a:gd name="T6" fmla="*/ 352 w 352"/>
              <a:gd name="T7" fmla="*/ 176 h 352"/>
              <a:gd name="T8" fmla="*/ 176 w 352"/>
              <a:gd name="T9" fmla="*/ 0 h 352"/>
              <a:gd name="T10" fmla="*/ 89 w 352"/>
              <a:gd name="T11" fmla="*/ 90 h 352"/>
              <a:gd name="T12" fmla="*/ 263 w 352"/>
              <a:gd name="T13" fmla="*/ 90 h 352"/>
              <a:gd name="T14" fmla="*/ 276 w 352"/>
              <a:gd name="T15" fmla="*/ 93 h 352"/>
              <a:gd name="T16" fmla="*/ 176 w 352"/>
              <a:gd name="T17" fmla="*/ 182 h 352"/>
              <a:gd name="T18" fmla="*/ 75 w 352"/>
              <a:gd name="T19" fmla="*/ 93 h 352"/>
              <a:gd name="T20" fmla="*/ 89 w 352"/>
              <a:gd name="T21" fmla="*/ 90 h 352"/>
              <a:gd name="T22" fmla="*/ 60 w 352"/>
              <a:gd name="T23" fmla="*/ 235 h 352"/>
              <a:gd name="T24" fmla="*/ 60 w 352"/>
              <a:gd name="T25" fmla="*/ 119 h 352"/>
              <a:gd name="T26" fmla="*/ 65 w 352"/>
              <a:gd name="T27" fmla="*/ 103 h 352"/>
              <a:gd name="T28" fmla="*/ 137 w 352"/>
              <a:gd name="T29" fmla="*/ 167 h 352"/>
              <a:gd name="T30" fmla="*/ 64 w 352"/>
              <a:gd name="T31" fmla="*/ 248 h 352"/>
              <a:gd name="T32" fmla="*/ 60 w 352"/>
              <a:gd name="T33" fmla="*/ 235 h 352"/>
              <a:gd name="T34" fmla="*/ 263 w 352"/>
              <a:gd name="T35" fmla="*/ 263 h 352"/>
              <a:gd name="T36" fmla="*/ 89 w 352"/>
              <a:gd name="T37" fmla="*/ 263 h 352"/>
              <a:gd name="T38" fmla="*/ 74 w 352"/>
              <a:gd name="T39" fmla="*/ 259 h 352"/>
              <a:gd name="T40" fmla="*/ 148 w 352"/>
              <a:gd name="T41" fmla="*/ 176 h 352"/>
              <a:gd name="T42" fmla="*/ 171 w 352"/>
              <a:gd name="T43" fmla="*/ 197 h 352"/>
              <a:gd name="T44" fmla="*/ 176 w 352"/>
              <a:gd name="T45" fmla="*/ 198 h 352"/>
              <a:gd name="T46" fmla="*/ 181 w 352"/>
              <a:gd name="T47" fmla="*/ 197 h 352"/>
              <a:gd name="T48" fmla="*/ 204 w 352"/>
              <a:gd name="T49" fmla="*/ 176 h 352"/>
              <a:gd name="T50" fmla="*/ 278 w 352"/>
              <a:gd name="T51" fmla="*/ 259 h 352"/>
              <a:gd name="T52" fmla="*/ 263 w 352"/>
              <a:gd name="T53" fmla="*/ 263 h 352"/>
              <a:gd name="T54" fmla="*/ 286 w 352"/>
              <a:gd name="T55" fmla="*/ 233 h 352"/>
              <a:gd name="T56" fmla="*/ 283 w 352"/>
              <a:gd name="T57" fmla="*/ 247 h 352"/>
              <a:gd name="T58" fmla="*/ 211 w 352"/>
              <a:gd name="T59" fmla="*/ 167 h 352"/>
              <a:gd name="T60" fmla="*/ 282 w 352"/>
              <a:gd name="T61" fmla="*/ 105 h 352"/>
              <a:gd name="T62" fmla="*/ 286 w 352"/>
              <a:gd name="T63" fmla="*/ 120 h 352"/>
              <a:gd name="T64" fmla="*/ 286 w 352"/>
              <a:gd name="T65" fmla="*/ 233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2" h="352">
                <a:moveTo>
                  <a:pt x="176" y="0"/>
                </a:moveTo>
                <a:cubicBezTo>
                  <a:pt x="79" y="0"/>
                  <a:pt x="0" y="79"/>
                  <a:pt x="0" y="176"/>
                </a:cubicBezTo>
                <a:cubicBezTo>
                  <a:pt x="0" y="273"/>
                  <a:pt x="79" y="352"/>
                  <a:pt x="176" y="352"/>
                </a:cubicBezTo>
                <a:cubicBezTo>
                  <a:pt x="273" y="352"/>
                  <a:pt x="352" y="273"/>
                  <a:pt x="352" y="176"/>
                </a:cubicBezTo>
                <a:cubicBezTo>
                  <a:pt x="352" y="79"/>
                  <a:pt x="273" y="0"/>
                  <a:pt x="176" y="0"/>
                </a:cubicBezTo>
                <a:close/>
                <a:moveTo>
                  <a:pt x="89" y="90"/>
                </a:moveTo>
                <a:cubicBezTo>
                  <a:pt x="263" y="90"/>
                  <a:pt x="263" y="90"/>
                  <a:pt x="263" y="90"/>
                </a:cubicBezTo>
                <a:cubicBezTo>
                  <a:pt x="268" y="90"/>
                  <a:pt x="272" y="91"/>
                  <a:pt x="276" y="93"/>
                </a:cubicBezTo>
                <a:cubicBezTo>
                  <a:pt x="176" y="182"/>
                  <a:pt x="176" y="182"/>
                  <a:pt x="176" y="182"/>
                </a:cubicBezTo>
                <a:cubicBezTo>
                  <a:pt x="75" y="93"/>
                  <a:pt x="75" y="93"/>
                  <a:pt x="75" y="93"/>
                </a:cubicBezTo>
                <a:cubicBezTo>
                  <a:pt x="79" y="91"/>
                  <a:pt x="84" y="90"/>
                  <a:pt x="89" y="90"/>
                </a:cubicBezTo>
                <a:close/>
                <a:moveTo>
                  <a:pt x="60" y="235"/>
                </a:moveTo>
                <a:cubicBezTo>
                  <a:pt x="60" y="119"/>
                  <a:pt x="60" y="119"/>
                  <a:pt x="60" y="119"/>
                </a:cubicBezTo>
                <a:cubicBezTo>
                  <a:pt x="60" y="113"/>
                  <a:pt x="62" y="108"/>
                  <a:pt x="65" y="103"/>
                </a:cubicBezTo>
                <a:cubicBezTo>
                  <a:pt x="137" y="167"/>
                  <a:pt x="137" y="167"/>
                  <a:pt x="137" y="167"/>
                </a:cubicBezTo>
                <a:cubicBezTo>
                  <a:pt x="64" y="248"/>
                  <a:pt x="64" y="248"/>
                  <a:pt x="64" y="248"/>
                </a:cubicBezTo>
                <a:cubicBezTo>
                  <a:pt x="62" y="244"/>
                  <a:pt x="60" y="240"/>
                  <a:pt x="60" y="235"/>
                </a:cubicBezTo>
                <a:close/>
                <a:moveTo>
                  <a:pt x="263" y="263"/>
                </a:moveTo>
                <a:cubicBezTo>
                  <a:pt x="89" y="263"/>
                  <a:pt x="89" y="263"/>
                  <a:pt x="89" y="263"/>
                </a:cubicBezTo>
                <a:cubicBezTo>
                  <a:pt x="83" y="263"/>
                  <a:pt x="78" y="262"/>
                  <a:pt x="74" y="259"/>
                </a:cubicBezTo>
                <a:cubicBezTo>
                  <a:pt x="148" y="176"/>
                  <a:pt x="148" y="176"/>
                  <a:pt x="148" y="176"/>
                </a:cubicBezTo>
                <a:cubicBezTo>
                  <a:pt x="171" y="197"/>
                  <a:pt x="171" y="197"/>
                  <a:pt x="171" y="197"/>
                </a:cubicBezTo>
                <a:cubicBezTo>
                  <a:pt x="172" y="198"/>
                  <a:pt x="174" y="198"/>
                  <a:pt x="176" y="198"/>
                </a:cubicBezTo>
                <a:cubicBezTo>
                  <a:pt x="178" y="198"/>
                  <a:pt x="179" y="198"/>
                  <a:pt x="181" y="197"/>
                </a:cubicBezTo>
                <a:cubicBezTo>
                  <a:pt x="204" y="176"/>
                  <a:pt x="204" y="176"/>
                  <a:pt x="204" y="176"/>
                </a:cubicBezTo>
                <a:cubicBezTo>
                  <a:pt x="278" y="259"/>
                  <a:pt x="278" y="259"/>
                  <a:pt x="278" y="259"/>
                </a:cubicBezTo>
                <a:cubicBezTo>
                  <a:pt x="274" y="262"/>
                  <a:pt x="268" y="263"/>
                  <a:pt x="263" y="263"/>
                </a:cubicBezTo>
                <a:close/>
                <a:moveTo>
                  <a:pt x="286" y="233"/>
                </a:moveTo>
                <a:cubicBezTo>
                  <a:pt x="286" y="238"/>
                  <a:pt x="285" y="243"/>
                  <a:pt x="283" y="247"/>
                </a:cubicBezTo>
                <a:cubicBezTo>
                  <a:pt x="211" y="167"/>
                  <a:pt x="211" y="167"/>
                  <a:pt x="211" y="167"/>
                </a:cubicBezTo>
                <a:cubicBezTo>
                  <a:pt x="282" y="105"/>
                  <a:pt x="282" y="105"/>
                  <a:pt x="282" y="105"/>
                </a:cubicBezTo>
                <a:cubicBezTo>
                  <a:pt x="285" y="109"/>
                  <a:pt x="286" y="115"/>
                  <a:pt x="286" y="120"/>
                </a:cubicBezTo>
                <a:lnTo>
                  <a:pt x="286" y="23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09" name="Freeform 28">
            <a:extLst>
              <a:ext uri="{FF2B5EF4-FFF2-40B4-BE49-F238E27FC236}">
                <a16:creationId xmlns:a16="http://schemas.microsoft.com/office/drawing/2014/main" id="{BA5E59C4-4D31-451E-AD89-7C8BDCB772C9}"/>
              </a:ext>
            </a:extLst>
          </p:cNvPr>
          <p:cNvSpPr>
            <a:spLocks noEditPoints="1"/>
          </p:cNvSpPr>
          <p:nvPr/>
        </p:nvSpPr>
        <p:spPr bwMode="auto">
          <a:xfrm>
            <a:off x="13641016" y="7649190"/>
            <a:ext cx="756845" cy="731543"/>
          </a:xfrm>
          <a:custGeom>
            <a:avLst/>
            <a:gdLst>
              <a:gd name="T0" fmla="*/ 178 w 356"/>
              <a:gd name="T1" fmla="*/ 0 h 355"/>
              <a:gd name="T2" fmla="*/ 0 w 356"/>
              <a:gd name="T3" fmla="*/ 177 h 355"/>
              <a:gd name="T4" fmla="*/ 178 w 356"/>
              <a:gd name="T5" fmla="*/ 355 h 355"/>
              <a:gd name="T6" fmla="*/ 356 w 356"/>
              <a:gd name="T7" fmla="*/ 177 h 355"/>
              <a:gd name="T8" fmla="*/ 178 w 356"/>
              <a:gd name="T9" fmla="*/ 0 h 355"/>
              <a:gd name="T10" fmla="*/ 186 w 356"/>
              <a:gd name="T11" fmla="*/ 124 h 355"/>
              <a:gd name="T12" fmla="*/ 186 w 356"/>
              <a:gd name="T13" fmla="*/ 246 h 355"/>
              <a:gd name="T14" fmla="*/ 140 w 356"/>
              <a:gd name="T15" fmla="*/ 276 h 355"/>
              <a:gd name="T16" fmla="*/ 94 w 356"/>
              <a:gd name="T17" fmla="*/ 246 h 355"/>
              <a:gd name="T18" fmla="*/ 140 w 356"/>
              <a:gd name="T19" fmla="*/ 215 h 355"/>
              <a:gd name="T20" fmla="*/ 170 w 356"/>
              <a:gd name="T21" fmla="*/ 223 h 355"/>
              <a:gd name="T22" fmla="*/ 170 w 356"/>
              <a:gd name="T23" fmla="*/ 78 h 355"/>
              <a:gd name="T24" fmla="*/ 186 w 356"/>
              <a:gd name="T25" fmla="*/ 78 h 355"/>
              <a:gd name="T26" fmla="*/ 262 w 356"/>
              <a:gd name="T27" fmla="*/ 185 h 355"/>
              <a:gd name="T28" fmla="*/ 186 w 356"/>
              <a:gd name="T29" fmla="*/ 124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56" h="355">
                <a:moveTo>
                  <a:pt x="178" y="0"/>
                </a:moveTo>
                <a:cubicBezTo>
                  <a:pt x="80" y="0"/>
                  <a:pt x="0" y="79"/>
                  <a:pt x="0" y="177"/>
                </a:cubicBezTo>
                <a:cubicBezTo>
                  <a:pt x="0" y="275"/>
                  <a:pt x="80" y="355"/>
                  <a:pt x="178" y="355"/>
                </a:cubicBezTo>
                <a:cubicBezTo>
                  <a:pt x="276" y="355"/>
                  <a:pt x="356" y="275"/>
                  <a:pt x="356" y="177"/>
                </a:cubicBezTo>
                <a:cubicBezTo>
                  <a:pt x="356" y="79"/>
                  <a:pt x="276" y="0"/>
                  <a:pt x="178" y="0"/>
                </a:cubicBezTo>
                <a:close/>
                <a:moveTo>
                  <a:pt x="186" y="124"/>
                </a:moveTo>
                <a:cubicBezTo>
                  <a:pt x="186" y="246"/>
                  <a:pt x="186" y="246"/>
                  <a:pt x="186" y="246"/>
                </a:cubicBezTo>
                <a:cubicBezTo>
                  <a:pt x="186" y="262"/>
                  <a:pt x="165" y="276"/>
                  <a:pt x="140" y="276"/>
                </a:cubicBezTo>
                <a:cubicBezTo>
                  <a:pt x="115" y="276"/>
                  <a:pt x="94" y="262"/>
                  <a:pt x="94" y="246"/>
                </a:cubicBezTo>
                <a:cubicBezTo>
                  <a:pt x="94" y="229"/>
                  <a:pt x="115" y="215"/>
                  <a:pt x="140" y="215"/>
                </a:cubicBezTo>
                <a:cubicBezTo>
                  <a:pt x="152" y="215"/>
                  <a:pt x="162" y="218"/>
                  <a:pt x="170" y="223"/>
                </a:cubicBezTo>
                <a:cubicBezTo>
                  <a:pt x="170" y="78"/>
                  <a:pt x="170" y="78"/>
                  <a:pt x="170" y="78"/>
                </a:cubicBezTo>
                <a:cubicBezTo>
                  <a:pt x="186" y="78"/>
                  <a:pt x="186" y="78"/>
                  <a:pt x="186" y="78"/>
                </a:cubicBezTo>
                <a:cubicBezTo>
                  <a:pt x="186" y="78"/>
                  <a:pt x="252" y="78"/>
                  <a:pt x="262" y="185"/>
                </a:cubicBezTo>
                <a:cubicBezTo>
                  <a:pt x="246" y="162"/>
                  <a:pt x="224" y="118"/>
                  <a:pt x="186" y="12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37DA893-9326-40F6-BCA4-0FCAE18E1CC2}"/>
              </a:ext>
            </a:extLst>
          </p:cNvPr>
          <p:cNvGrpSpPr/>
          <p:nvPr/>
        </p:nvGrpSpPr>
        <p:grpSpPr>
          <a:xfrm>
            <a:off x="16113374" y="5716234"/>
            <a:ext cx="738070" cy="715615"/>
            <a:chOff x="6546851" y="622300"/>
            <a:chExt cx="998538" cy="998538"/>
          </a:xfrm>
          <a:solidFill>
            <a:schemeClr val="accent4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11" name="Freeform 32">
              <a:extLst>
                <a:ext uri="{FF2B5EF4-FFF2-40B4-BE49-F238E27FC236}">
                  <a16:creationId xmlns:a16="http://schemas.microsoft.com/office/drawing/2014/main" id="{7EC7924C-08D0-4A02-B221-2352250E8E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3863" y="849313"/>
              <a:ext cx="541338" cy="541338"/>
            </a:xfrm>
            <a:custGeom>
              <a:avLst/>
              <a:gdLst>
                <a:gd name="T0" fmla="*/ 94 w 188"/>
                <a:gd name="T1" fmla="*/ 0 h 188"/>
                <a:gd name="T2" fmla="*/ 0 w 188"/>
                <a:gd name="T3" fmla="*/ 94 h 188"/>
                <a:gd name="T4" fmla="*/ 94 w 188"/>
                <a:gd name="T5" fmla="*/ 188 h 188"/>
                <a:gd name="T6" fmla="*/ 188 w 188"/>
                <a:gd name="T7" fmla="*/ 94 h 188"/>
                <a:gd name="T8" fmla="*/ 94 w 188"/>
                <a:gd name="T9" fmla="*/ 0 h 188"/>
                <a:gd name="T10" fmla="*/ 138 w 188"/>
                <a:gd name="T11" fmla="*/ 36 h 188"/>
                <a:gd name="T12" fmla="*/ 152 w 188"/>
                <a:gd name="T13" fmla="*/ 58 h 188"/>
                <a:gd name="T14" fmla="*/ 138 w 188"/>
                <a:gd name="T15" fmla="*/ 80 h 188"/>
                <a:gd name="T16" fmla="*/ 123 w 188"/>
                <a:gd name="T17" fmla="*/ 58 h 188"/>
                <a:gd name="T18" fmla="*/ 138 w 188"/>
                <a:gd name="T19" fmla="*/ 36 h 188"/>
                <a:gd name="T20" fmla="*/ 51 w 188"/>
                <a:gd name="T21" fmla="*/ 36 h 188"/>
                <a:gd name="T22" fmla="*/ 65 w 188"/>
                <a:gd name="T23" fmla="*/ 58 h 188"/>
                <a:gd name="T24" fmla="*/ 51 w 188"/>
                <a:gd name="T25" fmla="*/ 80 h 188"/>
                <a:gd name="T26" fmla="*/ 36 w 188"/>
                <a:gd name="T27" fmla="*/ 58 h 188"/>
                <a:gd name="T28" fmla="*/ 51 w 188"/>
                <a:gd name="T29" fmla="*/ 36 h 188"/>
                <a:gd name="T30" fmla="*/ 94 w 188"/>
                <a:gd name="T31" fmla="*/ 167 h 188"/>
                <a:gd name="T32" fmla="*/ 22 w 188"/>
                <a:gd name="T33" fmla="*/ 95 h 188"/>
                <a:gd name="T34" fmla="*/ 94 w 188"/>
                <a:gd name="T35" fmla="*/ 114 h 188"/>
                <a:gd name="T36" fmla="*/ 167 w 188"/>
                <a:gd name="T37" fmla="*/ 95 h 188"/>
                <a:gd name="T38" fmla="*/ 94 w 188"/>
                <a:gd name="T39" fmla="*/ 16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8" h="188">
                  <a:moveTo>
                    <a:pt x="94" y="0"/>
                  </a:moveTo>
                  <a:cubicBezTo>
                    <a:pt x="42" y="0"/>
                    <a:pt x="0" y="42"/>
                    <a:pt x="0" y="94"/>
                  </a:cubicBezTo>
                  <a:cubicBezTo>
                    <a:pt x="0" y="146"/>
                    <a:pt x="42" y="188"/>
                    <a:pt x="94" y="188"/>
                  </a:cubicBezTo>
                  <a:cubicBezTo>
                    <a:pt x="146" y="188"/>
                    <a:pt x="188" y="146"/>
                    <a:pt x="188" y="94"/>
                  </a:cubicBezTo>
                  <a:cubicBezTo>
                    <a:pt x="188" y="42"/>
                    <a:pt x="146" y="0"/>
                    <a:pt x="94" y="0"/>
                  </a:cubicBezTo>
                  <a:close/>
                  <a:moveTo>
                    <a:pt x="138" y="36"/>
                  </a:moveTo>
                  <a:cubicBezTo>
                    <a:pt x="146" y="36"/>
                    <a:pt x="152" y="46"/>
                    <a:pt x="152" y="58"/>
                  </a:cubicBezTo>
                  <a:cubicBezTo>
                    <a:pt x="152" y="70"/>
                    <a:pt x="146" y="80"/>
                    <a:pt x="138" y="80"/>
                  </a:cubicBezTo>
                  <a:cubicBezTo>
                    <a:pt x="130" y="80"/>
                    <a:pt x="123" y="70"/>
                    <a:pt x="123" y="58"/>
                  </a:cubicBezTo>
                  <a:cubicBezTo>
                    <a:pt x="123" y="46"/>
                    <a:pt x="130" y="36"/>
                    <a:pt x="138" y="36"/>
                  </a:cubicBezTo>
                  <a:close/>
                  <a:moveTo>
                    <a:pt x="51" y="36"/>
                  </a:moveTo>
                  <a:cubicBezTo>
                    <a:pt x="59" y="36"/>
                    <a:pt x="65" y="46"/>
                    <a:pt x="65" y="58"/>
                  </a:cubicBezTo>
                  <a:cubicBezTo>
                    <a:pt x="65" y="70"/>
                    <a:pt x="59" y="80"/>
                    <a:pt x="51" y="80"/>
                  </a:cubicBezTo>
                  <a:cubicBezTo>
                    <a:pt x="43" y="80"/>
                    <a:pt x="36" y="70"/>
                    <a:pt x="36" y="58"/>
                  </a:cubicBezTo>
                  <a:cubicBezTo>
                    <a:pt x="36" y="46"/>
                    <a:pt x="43" y="36"/>
                    <a:pt x="51" y="36"/>
                  </a:cubicBezTo>
                  <a:close/>
                  <a:moveTo>
                    <a:pt x="94" y="167"/>
                  </a:moveTo>
                  <a:cubicBezTo>
                    <a:pt x="56" y="167"/>
                    <a:pt x="25" y="135"/>
                    <a:pt x="22" y="95"/>
                  </a:cubicBezTo>
                  <a:cubicBezTo>
                    <a:pt x="43" y="107"/>
                    <a:pt x="68" y="114"/>
                    <a:pt x="94" y="114"/>
                  </a:cubicBezTo>
                  <a:cubicBezTo>
                    <a:pt x="120" y="114"/>
                    <a:pt x="145" y="107"/>
                    <a:pt x="167" y="95"/>
                  </a:cubicBezTo>
                  <a:cubicBezTo>
                    <a:pt x="163" y="135"/>
                    <a:pt x="132" y="167"/>
                    <a:pt x="94" y="1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2" name="Freeform 33">
              <a:extLst>
                <a:ext uri="{FF2B5EF4-FFF2-40B4-BE49-F238E27FC236}">
                  <a16:creationId xmlns:a16="http://schemas.microsoft.com/office/drawing/2014/main" id="{DCE33852-77B6-4A27-9E8B-34B7B5766E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6851" y="622300"/>
              <a:ext cx="998538" cy="998538"/>
            </a:xfrm>
            <a:custGeom>
              <a:avLst/>
              <a:gdLst>
                <a:gd name="T0" fmla="*/ 173 w 347"/>
                <a:gd name="T1" fmla="*/ 0 h 347"/>
                <a:gd name="T2" fmla="*/ 0 w 347"/>
                <a:gd name="T3" fmla="*/ 173 h 347"/>
                <a:gd name="T4" fmla="*/ 173 w 347"/>
                <a:gd name="T5" fmla="*/ 347 h 347"/>
                <a:gd name="T6" fmla="*/ 347 w 347"/>
                <a:gd name="T7" fmla="*/ 173 h 347"/>
                <a:gd name="T8" fmla="*/ 173 w 347"/>
                <a:gd name="T9" fmla="*/ 0 h 347"/>
                <a:gd name="T10" fmla="*/ 173 w 347"/>
                <a:gd name="T11" fmla="*/ 289 h 347"/>
                <a:gd name="T12" fmla="*/ 57 w 347"/>
                <a:gd name="T13" fmla="*/ 173 h 347"/>
                <a:gd name="T14" fmla="*/ 173 w 347"/>
                <a:gd name="T15" fmla="*/ 57 h 347"/>
                <a:gd name="T16" fmla="*/ 289 w 347"/>
                <a:gd name="T17" fmla="*/ 173 h 347"/>
                <a:gd name="T18" fmla="*/ 173 w 347"/>
                <a:gd name="T19" fmla="*/ 289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7" h="347">
                  <a:moveTo>
                    <a:pt x="173" y="0"/>
                  </a:moveTo>
                  <a:cubicBezTo>
                    <a:pt x="77" y="0"/>
                    <a:pt x="0" y="77"/>
                    <a:pt x="0" y="173"/>
                  </a:cubicBezTo>
                  <a:cubicBezTo>
                    <a:pt x="0" y="269"/>
                    <a:pt x="77" y="347"/>
                    <a:pt x="173" y="347"/>
                  </a:cubicBezTo>
                  <a:cubicBezTo>
                    <a:pt x="269" y="347"/>
                    <a:pt x="347" y="269"/>
                    <a:pt x="347" y="173"/>
                  </a:cubicBezTo>
                  <a:cubicBezTo>
                    <a:pt x="347" y="77"/>
                    <a:pt x="269" y="0"/>
                    <a:pt x="173" y="0"/>
                  </a:cubicBezTo>
                  <a:close/>
                  <a:moveTo>
                    <a:pt x="173" y="289"/>
                  </a:moveTo>
                  <a:cubicBezTo>
                    <a:pt x="109" y="289"/>
                    <a:pt x="57" y="237"/>
                    <a:pt x="57" y="173"/>
                  </a:cubicBezTo>
                  <a:cubicBezTo>
                    <a:pt x="57" y="109"/>
                    <a:pt x="109" y="57"/>
                    <a:pt x="173" y="57"/>
                  </a:cubicBezTo>
                  <a:cubicBezTo>
                    <a:pt x="237" y="57"/>
                    <a:pt x="289" y="109"/>
                    <a:pt x="289" y="173"/>
                  </a:cubicBezTo>
                  <a:cubicBezTo>
                    <a:pt x="289" y="237"/>
                    <a:pt x="237" y="289"/>
                    <a:pt x="173" y="2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CC615B2-EEF1-4C5A-A943-6E828E8C35B4}"/>
              </a:ext>
            </a:extLst>
          </p:cNvPr>
          <p:cNvGrpSpPr/>
          <p:nvPr/>
        </p:nvGrpSpPr>
        <p:grpSpPr>
          <a:xfrm>
            <a:off x="16762265" y="7545659"/>
            <a:ext cx="657105" cy="637113"/>
            <a:chOff x="7424738" y="3175000"/>
            <a:chExt cx="889000" cy="889000"/>
          </a:xfrm>
          <a:solidFill>
            <a:schemeClr val="accent4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14" name="Rectangle 55">
              <a:extLst>
                <a:ext uri="{FF2B5EF4-FFF2-40B4-BE49-F238E27FC236}">
                  <a16:creationId xmlns:a16="http://schemas.microsoft.com/office/drawing/2014/main" id="{54B671C7-AAFC-4501-828F-DB014B374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2063" y="3603625"/>
              <a:ext cx="74613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5" name="Freeform 56">
              <a:extLst>
                <a:ext uri="{FF2B5EF4-FFF2-40B4-BE49-F238E27FC236}">
                  <a16:creationId xmlns:a16="http://schemas.microsoft.com/office/drawing/2014/main" id="{E6C32E6A-A6CE-49A5-8342-D0EDDBB5C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5563" y="3738563"/>
              <a:ext cx="76200" cy="76200"/>
            </a:xfrm>
            <a:custGeom>
              <a:avLst/>
              <a:gdLst>
                <a:gd name="T0" fmla="*/ 0 w 48"/>
                <a:gd name="T1" fmla="*/ 33 h 48"/>
                <a:gd name="T2" fmla="*/ 14 w 48"/>
                <a:gd name="T3" fmla="*/ 48 h 48"/>
                <a:gd name="T4" fmla="*/ 48 w 48"/>
                <a:gd name="T5" fmla="*/ 15 h 48"/>
                <a:gd name="T6" fmla="*/ 34 w 48"/>
                <a:gd name="T7" fmla="*/ 0 h 48"/>
                <a:gd name="T8" fmla="*/ 0 w 48"/>
                <a:gd name="T9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0" y="33"/>
                  </a:moveTo>
                  <a:lnTo>
                    <a:pt x="14" y="48"/>
                  </a:lnTo>
                  <a:lnTo>
                    <a:pt x="48" y="15"/>
                  </a:lnTo>
                  <a:lnTo>
                    <a:pt x="34" y="0"/>
                  </a:lnTo>
                  <a:lnTo>
                    <a:pt x="0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6" name="Freeform 57">
              <a:extLst>
                <a:ext uri="{FF2B5EF4-FFF2-40B4-BE49-F238E27FC236}">
                  <a16:creationId xmlns:a16="http://schemas.microsoft.com/office/drawing/2014/main" id="{6CC143E4-95DE-4464-935A-B65915893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5563" y="3425825"/>
              <a:ext cx="76200" cy="77788"/>
            </a:xfrm>
            <a:custGeom>
              <a:avLst/>
              <a:gdLst>
                <a:gd name="T0" fmla="*/ 0 w 48"/>
                <a:gd name="T1" fmla="*/ 14 h 49"/>
                <a:gd name="T2" fmla="*/ 34 w 48"/>
                <a:gd name="T3" fmla="*/ 49 h 49"/>
                <a:gd name="T4" fmla="*/ 48 w 48"/>
                <a:gd name="T5" fmla="*/ 34 h 49"/>
                <a:gd name="T6" fmla="*/ 14 w 48"/>
                <a:gd name="T7" fmla="*/ 0 h 49"/>
                <a:gd name="T8" fmla="*/ 0 w 48"/>
                <a:gd name="T9" fmla="*/ 1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9">
                  <a:moveTo>
                    <a:pt x="0" y="14"/>
                  </a:moveTo>
                  <a:lnTo>
                    <a:pt x="34" y="49"/>
                  </a:lnTo>
                  <a:lnTo>
                    <a:pt x="48" y="34"/>
                  </a:lnTo>
                  <a:lnTo>
                    <a:pt x="14" y="0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7" name="Rectangle 58">
              <a:extLst>
                <a:ext uri="{FF2B5EF4-FFF2-40B4-BE49-F238E27FC236}">
                  <a16:creationId xmlns:a16="http://schemas.microsoft.com/office/drawing/2014/main" id="{7ABFDA14-61EC-411F-B7D6-7A81DC784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3363" y="3362325"/>
              <a:ext cx="31750" cy="746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8" name="Freeform 59">
              <a:extLst>
                <a:ext uri="{FF2B5EF4-FFF2-40B4-BE49-F238E27FC236}">
                  <a16:creationId xmlns:a16="http://schemas.microsoft.com/office/drawing/2014/main" id="{13204742-FA0F-4F38-8A14-FFB47978A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8301" y="3425825"/>
              <a:ext cx="74613" cy="77788"/>
            </a:xfrm>
            <a:custGeom>
              <a:avLst/>
              <a:gdLst>
                <a:gd name="T0" fmla="*/ 47 w 47"/>
                <a:gd name="T1" fmla="*/ 14 h 49"/>
                <a:gd name="T2" fmla="*/ 33 w 47"/>
                <a:gd name="T3" fmla="*/ 0 h 49"/>
                <a:gd name="T4" fmla="*/ 0 w 47"/>
                <a:gd name="T5" fmla="*/ 34 h 49"/>
                <a:gd name="T6" fmla="*/ 15 w 47"/>
                <a:gd name="T7" fmla="*/ 49 h 49"/>
                <a:gd name="T8" fmla="*/ 47 w 47"/>
                <a:gd name="T9" fmla="*/ 1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9">
                  <a:moveTo>
                    <a:pt x="47" y="14"/>
                  </a:moveTo>
                  <a:lnTo>
                    <a:pt x="33" y="0"/>
                  </a:lnTo>
                  <a:lnTo>
                    <a:pt x="0" y="34"/>
                  </a:lnTo>
                  <a:lnTo>
                    <a:pt x="15" y="49"/>
                  </a:lnTo>
                  <a:lnTo>
                    <a:pt x="4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9" name="Rectangle 60">
              <a:extLst>
                <a:ext uri="{FF2B5EF4-FFF2-40B4-BE49-F238E27FC236}">
                  <a16:creationId xmlns:a16="http://schemas.microsoft.com/office/drawing/2014/main" id="{B1919E0E-4944-4BC3-91AD-6CA650C72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51801" y="3603625"/>
              <a:ext cx="74613" cy="317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0" name="Freeform 61">
              <a:extLst>
                <a:ext uri="{FF2B5EF4-FFF2-40B4-BE49-F238E27FC236}">
                  <a16:creationId xmlns:a16="http://schemas.microsoft.com/office/drawing/2014/main" id="{C4E9B473-6038-45F6-AFB6-3FF2127C4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8301" y="3738563"/>
              <a:ext cx="74613" cy="76200"/>
            </a:xfrm>
            <a:custGeom>
              <a:avLst/>
              <a:gdLst>
                <a:gd name="T0" fmla="*/ 0 w 47"/>
                <a:gd name="T1" fmla="*/ 15 h 48"/>
                <a:gd name="T2" fmla="*/ 33 w 47"/>
                <a:gd name="T3" fmla="*/ 48 h 48"/>
                <a:gd name="T4" fmla="*/ 47 w 47"/>
                <a:gd name="T5" fmla="*/ 33 h 48"/>
                <a:gd name="T6" fmla="*/ 15 w 47"/>
                <a:gd name="T7" fmla="*/ 0 h 48"/>
                <a:gd name="T8" fmla="*/ 0 w 47"/>
                <a:gd name="T9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8">
                  <a:moveTo>
                    <a:pt x="0" y="15"/>
                  </a:moveTo>
                  <a:lnTo>
                    <a:pt x="33" y="48"/>
                  </a:lnTo>
                  <a:lnTo>
                    <a:pt x="47" y="33"/>
                  </a:lnTo>
                  <a:lnTo>
                    <a:pt x="15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1" name="Freeform 62">
              <a:extLst>
                <a:ext uri="{FF2B5EF4-FFF2-40B4-BE49-F238E27FC236}">
                  <a16:creationId xmlns:a16="http://schemas.microsoft.com/office/drawing/2014/main" id="{80BD9329-638E-43F8-9410-B72D39E2A4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4738" y="3175000"/>
              <a:ext cx="889000" cy="889000"/>
            </a:xfrm>
            <a:custGeom>
              <a:avLst/>
              <a:gdLst>
                <a:gd name="T0" fmla="*/ 155 w 309"/>
                <a:gd name="T1" fmla="*/ 0 h 309"/>
                <a:gd name="T2" fmla="*/ 0 w 309"/>
                <a:gd name="T3" fmla="*/ 155 h 309"/>
                <a:gd name="T4" fmla="*/ 155 w 309"/>
                <a:gd name="T5" fmla="*/ 309 h 309"/>
                <a:gd name="T6" fmla="*/ 309 w 309"/>
                <a:gd name="T7" fmla="*/ 155 h 309"/>
                <a:gd name="T8" fmla="*/ 155 w 309"/>
                <a:gd name="T9" fmla="*/ 0 h 309"/>
                <a:gd name="T10" fmla="*/ 155 w 309"/>
                <a:gd name="T11" fmla="*/ 253 h 309"/>
                <a:gd name="T12" fmla="*/ 56 w 309"/>
                <a:gd name="T13" fmla="*/ 155 h 309"/>
                <a:gd name="T14" fmla="*/ 155 w 309"/>
                <a:gd name="T15" fmla="*/ 57 h 309"/>
                <a:gd name="T16" fmla="*/ 253 w 309"/>
                <a:gd name="T17" fmla="*/ 155 h 309"/>
                <a:gd name="T18" fmla="*/ 155 w 309"/>
                <a:gd name="T19" fmla="*/ 253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9" h="309">
                  <a:moveTo>
                    <a:pt x="155" y="0"/>
                  </a:moveTo>
                  <a:cubicBezTo>
                    <a:pt x="69" y="0"/>
                    <a:pt x="0" y="70"/>
                    <a:pt x="0" y="155"/>
                  </a:cubicBezTo>
                  <a:cubicBezTo>
                    <a:pt x="0" y="240"/>
                    <a:pt x="69" y="309"/>
                    <a:pt x="155" y="309"/>
                  </a:cubicBezTo>
                  <a:cubicBezTo>
                    <a:pt x="240" y="309"/>
                    <a:pt x="309" y="240"/>
                    <a:pt x="309" y="155"/>
                  </a:cubicBezTo>
                  <a:cubicBezTo>
                    <a:pt x="309" y="70"/>
                    <a:pt x="240" y="0"/>
                    <a:pt x="155" y="0"/>
                  </a:cubicBezTo>
                  <a:close/>
                  <a:moveTo>
                    <a:pt x="155" y="253"/>
                  </a:moveTo>
                  <a:cubicBezTo>
                    <a:pt x="100" y="253"/>
                    <a:pt x="56" y="209"/>
                    <a:pt x="56" y="155"/>
                  </a:cubicBezTo>
                  <a:cubicBezTo>
                    <a:pt x="56" y="101"/>
                    <a:pt x="100" y="57"/>
                    <a:pt x="155" y="57"/>
                  </a:cubicBezTo>
                  <a:cubicBezTo>
                    <a:pt x="209" y="57"/>
                    <a:pt x="253" y="101"/>
                    <a:pt x="253" y="155"/>
                  </a:cubicBezTo>
                  <a:cubicBezTo>
                    <a:pt x="253" y="209"/>
                    <a:pt x="209" y="253"/>
                    <a:pt x="155" y="2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2" name="Rectangle 63">
              <a:extLst>
                <a:ext uri="{FF2B5EF4-FFF2-40B4-BE49-F238E27FC236}">
                  <a16:creationId xmlns:a16="http://schemas.microsoft.com/office/drawing/2014/main" id="{64978E4D-6FB4-4D95-AAF8-66C27D50B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3363" y="3805238"/>
              <a:ext cx="31750" cy="746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3" name="Freeform 64">
              <a:extLst>
                <a:ext uri="{FF2B5EF4-FFF2-40B4-BE49-F238E27FC236}">
                  <a16:creationId xmlns:a16="http://schemas.microsoft.com/office/drawing/2014/main" id="{6EAB96F4-BEF0-410D-962A-A40BA743B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0976" y="3514725"/>
              <a:ext cx="182563" cy="131763"/>
            </a:xfrm>
            <a:custGeom>
              <a:avLst/>
              <a:gdLst>
                <a:gd name="T0" fmla="*/ 46 w 115"/>
                <a:gd name="T1" fmla="*/ 54 h 83"/>
                <a:gd name="T2" fmla="*/ 15 w 115"/>
                <a:gd name="T3" fmla="*/ 25 h 83"/>
                <a:gd name="T4" fmla="*/ 0 w 115"/>
                <a:gd name="T5" fmla="*/ 40 h 83"/>
                <a:gd name="T6" fmla="*/ 46 w 115"/>
                <a:gd name="T7" fmla="*/ 83 h 83"/>
                <a:gd name="T8" fmla="*/ 115 w 115"/>
                <a:gd name="T9" fmla="*/ 15 h 83"/>
                <a:gd name="T10" fmla="*/ 100 w 115"/>
                <a:gd name="T11" fmla="*/ 0 h 83"/>
                <a:gd name="T12" fmla="*/ 46 w 115"/>
                <a:gd name="T13" fmla="*/ 5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" h="83">
                  <a:moveTo>
                    <a:pt x="46" y="54"/>
                  </a:moveTo>
                  <a:lnTo>
                    <a:pt x="15" y="25"/>
                  </a:lnTo>
                  <a:lnTo>
                    <a:pt x="0" y="40"/>
                  </a:lnTo>
                  <a:lnTo>
                    <a:pt x="46" y="83"/>
                  </a:lnTo>
                  <a:lnTo>
                    <a:pt x="115" y="15"/>
                  </a:lnTo>
                  <a:lnTo>
                    <a:pt x="100" y="0"/>
                  </a:lnTo>
                  <a:lnTo>
                    <a:pt x="4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2127192-2145-402D-8FA1-960A2384C91C}"/>
              </a:ext>
            </a:extLst>
          </p:cNvPr>
          <p:cNvGrpSpPr/>
          <p:nvPr/>
        </p:nvGrpSpPr>
        <p:grpSpPr>
          <a:xfrm>
            <a:off x="14826152" y="8243071"/>
            <a:ext cx="661799" cy="639388"/>
            <a:chOff x="4805363" y="4148138"/>
            <a:chExt cx="895350" cy="892175"/>
          </a:xfrm>
          <a:solidFill>
            <a:schemeClr val="accent4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25" name="Freeform 67">
              <a:extLst>
                <a:ext uri="{FF2B5EF4-FFF2-40B4-BE49-F238E27FC236}">
                  <a16:creationId xmlns:a16="http://schemas.microsoft.com/office/drawing/2014/main" id="{B985EA9A-2420-4F2A-9210-0D305B6D3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2413" y="4371975"/>
              <a:ext cx="103188" cy="66675"/>
            </a:xfrm>
            <a:custGeom>
              <a:avLst/>
              <a:gdLst>
                <a:gd name="T0" fmla="*/ 36 w 36"/>
                <a:gd name="T1" fmla="*/ 2 h 23"/>
                <a:gd name="T2" fmla="*/ 34 w 36"/>
                <a:gd name="T3" fmla="*/ 1 h 23"/>
                <a:gd name="T4" fmla="*/ 0 w 36"/>
                <a:gd name="T5" fmla="*/ 23 h 23"/>
                <a:gd name="T6" fmla="*/ 22 w 36"/>
                <a:gd name="T7" fmla="*/ 15 h 23"/>
                <a:gd name="T8" fmla="*/ 32 w 36"/>
                <a:gd name="T9" fmla="*/ 6 h 23"/>
                <a:gd name="T10" fmla="*/ 36 w 36"/>
                <a:gd name="T1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3">
                  <a:moveTo>
                    <a:pt x="36" y="2"/>
                  </a:moveTo>
                  <a:cubicBezTo>
                    <a:pt x="35" y="2"/>
                    <a:pt x="35" y="1"/>
                    <a:pt x="34" y="1"/>
                  </a:cubicBezTo>
                  <a:cubicBezTo>
                    <a:pt x="19" y="0"/>
                    <a:pt x="5" y="9"/>
                    <a:pt x="0" y="23"/>
                  </a:cubicBezTo>
                  <a:cubicBezTo>
                    <a:pt x="8" y="22"/>
                    <a:pt x="15" y="19"/>
                    <a:pt x="22" y="15"/>
                  </a:cubicBezTo>
                  <a:cubicBezTo>
                    <a:pt x="25" y="12"/>
                    <a:pt x="29" y="10"/>
                    <a:pt x="32" y="6"/>
                  </a:cubicBezTo>
                  <a:cubicBezTo>
                    <a:pt x="32" y="6"/>
                    <a:pt x="35" y="3"/>
                    <a:pt x="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6" name="Freeform 68">
              <a:extLst>
                <a:ext uri="{FF2B5EF4-FFF2-40B4-BE49-F238E27FC236}">
                  <a16:creationId xmlns:a16="http://schemas.microsoft.com/office/drawing/2014/main" id="{99E0E67A-61E6-42B6-AC1B-14ADAE673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4371975"/>
              <a:ext cx="103188" cy="66675"/>
            </a:xfrm>
            <a:custGeom>
              <a:avLst/>
              <a:gdLst>
                <a:gd name="T0" fmla="*/ 4 w 36"/>
                <a:gd name="T1" fmla="*/ 6 h 23"/>
                <a:gd name="T2" fmla="*/ 14 w 36"/>
                <a:gd name="T3" fmla="*/ 15 h 23"/>
                <a:gd name="T4" fmla="*/ 36 w 36"/>
                <a:gd name="T5" fmla="*/ 23 h 23"/>
                <a:gd name="T6" fmla="*/ 2 w 36"/>
                <a:gd name="T7" fmla="*/ 1 h 23"/>
                <a:gd name="T8" fmla="*/ 0 w 36"/>
                <a:gd name="T9" fmla="*/ 2 h 23"/>
                <a:gd name="T10" fmla="*/ 4 w 36"/>
                <a:gd name="T11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23">
                  <a:moveTo>
                    <a:pt x="4" y="6"/>
                  </a:moveTo>
                  <a:cubicBezTo>
                    <a:pt x="7" y="10"/>
                    <a:pt x="10" y="12"/>
                    <a:pt x="14" y="15"/>
                  </a:cubicBezTo>
                  <a:cubicBezTo>
                    <a:pt x="21" y="19"/>
                    <a:pt x="28" y="22"/>
                    <a:pt x="36" y="23"/>
                  </a:cubicBezTo>
                  <a:cubicBezTo>
                    <a:pt x="31" y="9"/>
                    <a:pt x="17" y="0"/>
                    <a:pt x="2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1" y="3"/>
                    <a:pt x="3" y="6"/>
                    <a:pt x="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7" name="Freeform 69">
              <a:extLst>
                <a:ext uri="{FF2B5EF4-FFF2-40B4-BE49-F238E27FC236}">
                  <a16:creationId xmlns:a16="http://schemas.microsoft.com/office/drawing/2014/main" id="{657A1459-722B-4DE1-97E4-147AC64262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05363" y="4148138"/>
              <a:ext cx="895350" cy="892175"/>
            </a:xfrm>
            <a:custGeom>
              <a:avLst/>
              <a:gdLst>
                <a:gd name="T0" fmla="*/ 155 w 311"/>
                <a:gd name="T1" fmla="*/ 0 h 310"/>
                <a:gd name="T2" fmla="*/ 0 w 311"/>
                <a:gd name="T3" fmla="*/ 155 h 310"/>
                <a:gd name="T4" fmla="*/ 155 w 311"/>
                <a:gd name="T5" fmla="*/ 310 h 310"/>
                <a:gd name="T6" fmla="*/ 311 w 311"/>
                <a:gd name="T7" fmla="*/ 155 h 310"/>
                <a:gd name="T8" fmla="*/ 155 w 311"/>
                <a:gd name="T9" fmla="*/ 0 h 310"/>
                <a:gd name="T10" fmla="*/ 187 w 311"/>
                <a:gd name="T11" fmla="*/ 73 h 310"/>
                <a:gd name="T12" fmla="*/ 208 w 311"/>
                <a:gd name="T13" fmla="*/ 65 h 310"/>
                <a:gd name="T14" fmla="*/ 227 w 311"/>
                <a:gd name="T15" fmla="*/ 67 h 310"/>
                <a:gd name="T16" fmla="*/ 217 w 311"/>
                <a:gd name="T17" fmla="*/ 102 h 310"/>
                <a:gd name="T18" fmla="*/ 208 w 311"/>
                <a:gd name="T19" fmla="*/ 108 h 310"/>
                <a:gd name="T20" fmla="*/ 166 w 311"/>
                <a:gd name="T21" fmla="*/ 108 h 310"/>
                <a:gd name="T22" fmla="*/ 187 w 311"/>
                <a:gd name="T23" fmla="*/ 73 h 310"/>
                <a:gd name="T24" fmla="*/ 148 w 311"/>
                <a:gd name="T25" fmla="*/ 92 h 310"/>
                <a:gd name="T26" fmla="*/ 163 w 311"/>
                <a:gd name="T27" fmla="*/ 92 h 310"/>
                <a:gd name="T28" fmla="*/ 163 w 311"/>
                <a:gd name="T29" fmla="*/ 108 h 310"/>
                <a:gd name="T30" fmla="*/ 148 w 311"/>
                <a:gd name="T31" fmla="*/ 108 h 310"/>
                <a:gd name="T32" fmla="*/ 148 w 311"/>
                <a:gd name="T33" fmla="*/ 92 h 310"/>
                <a:gd name="T34" fmla="*/ 83 w 311"/>
                <a:gd name="T35" fmla="*/ 67 h 310"/>
                <a:gd name="T36" fmla="*/ 102 w 311"/>
                <a:gd name="T37" fmla="*/ 65 h 310"/>
                <a:gd name="T38" fmla="*/ 123 w 311"/>
                <a:gd name="T39" fmla="*/ 73 h 310"/>
                <a:gd name="T40" fmla="*/ 143 w 311"/>
                <a:gd name="T41" fmla="*/ 108 h 310"/>
                <a:gd name="T42" fmla="*/ 102 w 311"/>
                <a:gd name="T43" fmla="*/ 108 h 310"/>
                <a:gd name="T44" fmla="*/ 92 w 311"/>
                <a:gd name="T45" fmla="*/ 102 h 310"/>
                <a:gd name="T46" fmla="*/ 83 w 311"/>
                <a:gd name="T47" fmla="*/ 67 h 310"/>
                <a:gd name="T48" fmla="*/ 238 w 311"/>
                <a:gd name="T49" fmla="*/ 245 h 310"/>
                <a:gd name="T50" fmla="*/ 73 w 311"/>
                <a:gd name="T51" fmla="*/ 245 h 310"/>
                <a:gd name="T52" fmla="*/ 73 w 311"/>
                <a:gd name="T53" fmla="*/ 114 h 310"/>
                <a:gd name="T54" fmla="*/ 116 w 311"/>
                <a:gd name="T55" fmla="*/ 114 h 310"/>
                <a:gd name="T56" fmla="*/ 137 w 311"/>
                <a:gd name="T57" fmla="*/ 114 h 310"/>
                <a:gd name="T58" fmla="*/ 137 w 311"/>
                <a:gd name="T59" fmla="*/ 118 h 310"/>
                <a:gd name="T60" fmla="*/ 137 w 311"/>
                <a:gd name="T61" fmla="*/ 183 h 310"/>
                <a:gd name="T62" fmla="*/ 156 w 311"/>
                <a:gd name="T63" fmla="*/ 167 h 310"/>
                <a:gd name="T64" fmla="*/ 175 w 311"/>
                <a:gd name="T65" fmla="*/ 183 h 310"/>
                <a:gd name="T66" fmla="*/ 175 w 311"/>
                <a:gd name="T67" fmla="*/ 117 h 310"/>
                <a:gd name="T68" fmla="*/ 175 w 311"/>
                <a:gd name="T69" fmla="*/ 114 h 310"/>
                <a:gd name="T70" fmla="*/ 194 w 311"/>
                <a:gd name="T71" fmla="*/ 114 h 310"/>
                <a:gd name="T72" fmla="*/ 238 w 311"/>
                <a:gd name="T73" fmla="*/ 114 h 310"/>
                <a:gd name="T74" fmla="*/ 238 w 311"/>
                <a:gd name="T75" fmla="*/ 245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1" h="310">
                  <a:moveTo>
                    <a:pt x="155" y="0"/>
                  </a:moveTo>
                  <a:cubicBezTo>
                    <a:pt x="70" y="0"/>
                    <a:pt x="0" y="69"/>
                    <a:pt x="0" y="155"/>
                  </a:cubicBezTo>
                  <a:cubicBezTo>
                    <a:pt x="0" y="240"/>
                    <a:pt x="70" y="310"/>
                    <a:pt x="155" y="310"/>
                  </a:cubicBezTo>
                  <a:cubicBezTo>
                    <a:pt x="241" y="310"/>
                    <a:pt x="311" y="240"/>
                    <a:pt x="311" y="155"/>
                  </a:cubicBezTo>
                  <a:cubicBezTo>
                    <a:pt x="311" y="69"/>
                    <a:pt x="241" y="0"/>
                    <a:pt x="155" y="0"/>
                  </a:cubicBezTo>
                  <a:close/>
                  <a:moveTo>
                    <a:pt x="187" y="73"/>
                  </a:moveTo>
                  <a:cubicBezTo>
                    <a:pt x="193" y="68"/>
                    <a:pt x="200" y="66"/>
                    <a:pt x="208" y="65"/>
                  </a:cubicBezTo>
                  <a:cubicBezTo>
                    <a:pt x="214" y="64"/>
                    <a:pt x="222" y="64"/>
                    <a:pt x="227" y="67"/>
                  </a:cubicBezTo>
                  <a:cubicBezTo>
                    <a:pt x="242" y="78"/>
                    <a:pt x="227" y="94"/>
                    <a:pt x="217" y="102"/>
                  </a:cubicBezTo>
                  <a:cubicBezTo>
                    <a:pt x="214" y="104"/>
                    <a:pt x="211" y="106"/>
                    <a:pt x="208" y="108"/>
                  </a:cubicBezTo>
                  <a:cubicBezTo>
                    <a:pt x="166" y="108"/>
                    <a:pt x="166" y="108"/>
                    <a:pt x="166" y="108"/>
                  </a:cubicBezTo>
                  <a:cubicBezTo>
                    <a:pt x="168" y="94"/>
                    <a:pt x="175" y="80"/>
                    <a:pt x="187" y="73"/>
                  </a:cubicBezTo>
                  <a:close/>
                  <a:moveTo>
                    <a:pt x="148" y="92"/>
                  </a:moveTo>
                  <a:cubicBezTo>
                    <a:pt x="148" y="82"/>
                    <a:pt x="163" y="82"/>
                    <a:pt x="163" y="92"/>
                  </a:cubicBezTo>
                  <a:cubicBezTo>
                    <a:pt x="163" y="108"/>
                    <a:pt x="163" y="108"/>
                    <a:pt x="163" y="108"/>
                  </a:cubicBezTo>
                  <a:cubicBezTo>
                    <a:pt x="148" y="108"/>
                    <a:pt x="148" y="108"/>
                    <a:pt x="148" y="108"/>
                  </a:cubicBezTo>
                  <a:lnTo>
                    <a:pt x="148" y="92"/>
                  </a:lnTo>
                  <a:close/>
                  <a:moveTo>
                    <a:pt x="83" y="67"/>
                  </a:moveTo>
                  <a:cubicBezTo>
                    <a:pt x="88" y="64"/>
                    <a:pt x="96" y="64"/>
                    <a:pt x="102" y="65"/>
                  </a:cubicBezTo>
                  <a:cubicBezTo>
                    <a:pt x="109" y="66"/>
                    <a:pt x="116" y="68"/>
                    <a:pt x="123" y="73"/>
                  </a:cubicBezTo>
                  <a:cubicBezTo>
                    <a:pt x="135" y="80"/>
                    <a:pt x="142" y="94"/>
                    <a:pt x="143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99" y="106"/>
                    <a:pt x="96" y="104"/>
                    <a:pt x="92" y="102"/>
                  </a:cubicBezTo>
                  <a:cubicBezTo>
                    <a:pt x="82" y="94"/>
                    <a:pt x="67" y="78"/>
                    <a:pt x="83" y="67"/>
                  </a:cubicBezTo>
                  <a:close/>
                  <a:moveTo>
                    <a:pt x="238" y="245"/>
                  </a:moveTo>
                  <a:cubicBezTo>
                    <a:pt x="73" y="245"/>
                    <a:pt x="73" y="245"/>
                    <a:pt x="73" y="245"/>
                  </a:cubicBezTo>
                  <a:cubicBezTo>
                    <a:pt x="73" y="114"/>
                    <a:pt x="73" y="114"/>
                    <a:pt x="73" y="114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37" y="114"/>
                    <a:pt x="137" y="114"/>
                    <a:pt x="137" y="114"/>
                  </a:cubicBezTo>
                  <a:cubicBezTo>
                    <a:pt x="137" y="118"/>
                    <a:pt x="137" y="118"/>
                    <a:pt x="137" y="118"/>
                  </a:cubicBezTo>
                  <a:cubicBezTo>
                    <a:pt x="137" y="183"/>
                    <a:pt x="137" y="183"/>
                    <a:pt x="137" y="183"/>
                  </a:cubicBezTo>
                  <a:cubicBezTo>
                    <a:pt x="156" y="167"/>
                    <a:pt x="156" y="167"/>
                    <a:pt x="156" y="167"/>
                  </a:cubicBezTo>
                  <a:cubicBezTo>
                    <a:pt x="175" y="183"/>
                    <a:pt x="175" y="183"/>
                    <a:pt x="175" y="183"/>
                  </a:cubicBezTo>
                  <a:cubicBezTo>
                    <a:pt x="175" y="117"/>
                    <a:pt x="175" y="117"/>
                    <a:pt x="175" y="117"/>
                  </a:cubicBezTo>
                  <a:cubicBezTo>
                    <a:pt x="175" y="114"/>
                    <a:pt x="175" y="114"/>
                    <a:pt x="175" y="114"/>
                  </a:cubicBezTo>
                  <a:cubicBezTo>
                    <a:pt x="194" y="114"/>
                    <a:pt x="194" y="114"/>
                    <a:pt x="194" y="114"/>
                  </a:cubicBezTo>
                  <a:cubicBezTo>
                    <a:pt x="238" y="114"/>
                    <a:pt x="238" y="114"/>
                    <a:pt x="238" y="114"/>
                  </a:cubicBezTo>
                  <a:lnTo>
                    <a:pt x="238" y="2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ABA801C-2850-4756-A19C-98313B18AB5E}"/>
              </a:ext>
            </a:extLst>
          </p:cNvPr>
          <p:cNvGrpSpPr/>
          <p:nvPr/>
        </p:nvGrpSpPr>
        <p:grpSpPr>
          <a:xfrm>
            <a:off x="14429496" y="8201598"/>
            <a:ext cx="265739" cy="260275"/>
            <a:chOff x="3659188" y="4076700"/>
            <a:chExt cx="468313" cy="473075"/>
          </a:xfrm>
          <a:solidFill>
            <a:schemeClr val="accent4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29" name="Freeform 154">
              <a:extLst>
                <a:ext uri="{FF2B5EF4-FFF2-40B4-BE49-F238E27FC236}">
                  <a16:creationId xmlns:a16="http://schemas.microsoft.com/office/drawing/2014/main" id="{3AFE15D5-598F-4519-B0A2-11507616BD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9188" y="4076700"/>
              <a:ext cx="225425" cy="473075"/>
            </a:xfrm>
            <a:custGeom>
              <a:avLst/>
              <a:gdLst>
                <a:gd name="T0" fmla="*/ 1 w 60"/>
                <a:gd name="T1" fmla="*/ 122 h 126"/>
                <a:gd name="T2" fmla="*/ 30 w 60"/>
                <a:gd name="T3" fmla="*/ 108 h 126"/>
                <a:gd name="T4" fmla="*/ 59 w 60"/>
                <a:gd name="T5" fmla="*/ 122 h 126"/>
                <a:gd name="T6" fmla="*/ 60 w 60"/>
                <a:gd name="T7" fmla="*/ 122 h 126"/>
                <a:gd name="T8" fmla="*/ 60 w 60"/>
                <a:gd name="T9" fmla="*/ 27 h 126"/>
                <a:gd name="T10" fmla="*/ 59 w 60"/>
                <a:gd name="T11" fmla="*/ 13 h 126"/>
                <a:gd name="T12" fmla="*/ 30 w 60"/>
                <a:gd name="T13" fmla="*/ 0 h 126"/>
                <a:gd name="T14" fmla="*/ 1 w 60"/>
                <a:gd name="T15" fmla="*/ 13 h 126"/>
                <a:gd name="T16" fmla="*/ 0 w 60"/>
                <a:gd name="T17" fmla="*/ 27 h 126"/>
                <a:gd name="T18" fmla="*/ 0 w 60"/>
                <a:gd name="T19" fmla="*/ 122 h 126"/>
                <a:gd name="T20" fmla="*/ 1 w 60"/>
                <a:gd name="T21" fmla="*/ 122 h 126"/>
                <a:gd name="T22" fmla="*/ 9 w 60"/>
                <a:gd name="T23" fmla="*/ 21 h 126"/>
                <a:gd name="T24" fmla="*/ 30 w 60"/>
                <a:gd name="T25" fmla="*/ 17 h 126"/>
                <a:gd name="T26" fmla="*/ 50 w 60"/>
                <a:gd name="T27" fmla="*/ 21 h 126"/>
                <a:gd name="T28" fmla="*/ 51 w 60"/>
                <a:gd name="T29" fmla="*/ 23 h 126"/>
                <a:gd name="T30" fmla="*/ 50 w 60"/>
                <a:gd name="T31" fmla="*/ 24 h 126"/>
                <a:gd name="T32" fmla="*/ 49 w 60"/>
                <a:gd name="T33" fmla="*/ 24 h 126"/>
                <a:gd name="T34" fmla="*/ 45 w 60"/>
                <a:gd name="T35" fmla="*/ 22 h 126"/>
                <a:gd name="T36" fmla="*/ 30 w 60"/>
                <a:gd name="T37" fmla="*/ 20 h 126"/>
                <a:gd name="T38" fmla="*/ 15 w 60"/>
                <a:gd name="T39" fmla="*/ 22 h 126"/>
                <a:gd name="T40" fmla="*/ 11 w 60"/>
                <a:gd name="T41" fmla="*/ 24 h 126"/>
                <a:gd name="T42" fmla="*/ 9 w 60"/>
                <a:gd name="T43" fmla="*/ 23 h 126"/>
                <a:gd name="T44" fmla="*/ 9 w 60"/>
                <a:gd name="T45" fmla="*/ 21 h 126"/>
                <a:gd name="T46" fmla="*/ 9 w 60"/>
                <a:gd name="T47" fmla="*/ 38 h 126"/>
                <a:gd name="T48" fmla="*/ 30 w 60"/>
                <a:gd name="T49" fmla="*/ 34 h 126"/>
                <a:gd name="T50" fmla="*/ 50 w 60"/>
                <a:gd name="T51" fmla="*/ 38 h 126"/>
                <a:gd name="T52" fmla="*/ 51 w 60"/>
                <a:gd name="T53" fmla="*/ 40 h 126"/>
                <a:gd name="T54" fmla="*/ 50 w 60"/>
                <a:gd name="T55" fmla="*/ 41 h 126"/>
                <a:gd name="T56" fmla="*/ 49 w 60"/>
                <a:gd name="T57" fmla="*/ 41 h 126"/>
                <a:gd name="T58" fmla="*/ 45 w 60"/>
                <a:gd name="T59" fmla="*/ 39 h 126"/>
                <a:gd name="T60" fmla="*/ 30 w 60"/>
                <a:gd name="T61" fmla="*/ 37 h 126"/>
                <a:gd name="T62" fmla="*/ 15 w 60"/>
                <a:gd name="T63" fmla="*/ 39 h 126"/>
                <a:gd name="T64" fmla="*/ 11 w 60"/>
                <a:gd name="T65" fmla="*/ 41 h 126"/>
                <a:gd name="T66" fmla="*/ 9 w 60"/>
                <a:gd name="T67" fmla="*/ 40 h 126"/>
                <a:gd name="T68" fmla="*/ 9 w 60"/>
                <a:gd name="T69" fmla="*/ 38 h 126"/>
                <a:gd name="T70" fmla="*/ 9 w 60"/>
                <a:gd name="T71" fmla="*/ 55 h 126"/>
                <a:gd name="T72" fmla="*/ 30 w 60"/>
                <a:gd name="T73" fmla="*/ 51 h 126"/>
                <a:gd name="T74" fmla="*/ 50 w 60"/>
                <a:gd name="T75" fmla="*/ 55 h 126"/>
                <a:gd name="T76" fmla="*/ 51 w 60"/>
                <a:gd name="T77" fmla="*/ 57 h 126"/>
                <a:gd name="T78" fmla="*/ 50 w 60"/>
                <a:gd name="T79" fmla="*/ 58 h 126"/>
                <a:gd name="T80" fmla="*/ 49 w 60"/>
                <a:gd name="T81" fmla="*/ 58 h 126"/>
                <a:gd name="T82" fmla="*/ 45 w 60"/>
                <a:gd name="T83" fmla="*/ 56 h 126"/>
                <a:gd name="T84" fmla="*/ 30 w 60"/>
                <a:gd name="T85" fmla="*/ 54 h 126"/>
                <a:gd name="T86" fmla="*/ 15 w 60"/>
                <a:gd name="T87" fmla="*/ 56 h 126"/>
                <a:gd name="T88" fmla="*/ 11 w 60"/>
                <a:gd name="T89" fmla="*/ 58 h 126"/>
                <a:gd name="T90" fmla="*/ 9 w 60"/>
                <a:gd name="T91" fmla="*/ 57 h 126"/>
                <a:gd name="T92" fmla="*/ 9 w 60"/>
                <a:gd name="T93" fmla="*/ 55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" h="126">
                  <a:moveTo>
                    <a:pt x="1" y="122"/>
                  </a:moveTo>
                  <a:cubicBezTo>
                    <a:pt x="4" y="111"/>
                    <a:pt x="16" y="108"/>
                    <a:pt x="30" y="108"/>
                  </a:cubicBezTo>
                  <a:cubicBezTo>
                    <a:pt x="44" y="108"/>
                    <a:pt x="55" y="111"/>
                    <a:pt x="59" y="122"/>
                  </a:cubicBezTo>
                  <a:cubicBezTo>
                    <a:pt x="60" y="126"/>
                    <a:pt x="60" y="126"/>
                    <a:pt x="60" y="122"/>
                  </a:cubicBezTo>
                  <a:cubicBezTo>
                    <a:pt x="60" y="102"/>
                    <a:pt x="60" y="47"/>
                    <a:pt x="60" y="27"/>
                  </a:cubicBezTo>
                  <a:cubicBezTo>
                    <a:pt x="60" y="23"/>
                    <a:pt x="60" y="17"/>
                    <a:pt x="59" y="13"/>
                  </a:cubicBezTo>
                  <a:cubicBezTo>
                    <a:pt x="55" y="3"/>
                    <a:pt x="44" y="0"/>
                    <a:pt x="30" y="0"/>
                  </a:cubicBezTo>
                  <a:cubicBezTo>
                    <a:pt x="16" y="0"/>
                    <a:pt x="5" y="3"/>
                    <a:pt x="1" y="13"/>
                  </a:cubicBezTo>
                  <a:cubicBezTo>
                    <a:pt x="0" y="17"/>
                    <a:pt x="0" y="23"/>
                    <a:pt x="0" y="27"/>
                  </a:cubicBezTo>
                  <a:cubicBezTo>
                    <a:pt x="0" y="47"/>
                    <a:pt x="0" y="102"/>
                    <a:pt x="0" y="122"/>
                  </a:cubicBezTo>
                  <a:cubicBezTo>
                    <a:pt x="0" y="126"/>
                    <a:pt x="0" y="126"/>
                    <a:pt x="1" y="122"/>
                  </a:cubicBezTo>
                  <a:moveTo>
                    <a:pt x="9" y="21"/>
                  </a:moveTo>
                  <a:cubicBezTo>
                    <a:pt x="14" y="18"/>
                    <a:pt x="21" y="17"/>
                    <a:pt x="30" y="17"/>
                  </a:cubicBezTo>
                  <a:cubicBezTo>
                    <a:pt x="39" y="17"/>
                    <a:pt x="45" y="18"/>
                    <a:pt x="50" y="21"/>
                  </a:cubicBezTo>
                  <a:cubicBezTo>
                    <a:pt x="51" y="21"/>
                    <a:pt x="52" y="22"/>
                    <a:pt x="51" y="23"/>
                  </a:cubicBezTo>
                  <a:cubicBezTo>
                    <a:pt x="51" y="24"/>
                    <a:pt x="50" y="24"/>
                    <a:pt x="50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8" y="23"/>
                    <a:pt x="46" y="23"/>
                    <a:pt x="45" y="22"/>
                  </a:cubicBezTo>
                  <a:cubicBezTo>
                    <a:pt x="41" y="21"/>
                    <a:pt x="36" y="20"/>
                    <a:pt x="30" y="20"/>
                  </a:cubicBezTo>
                  <a:cubicBezTo>
                    <a:pt x="24" y="20"/>
                    <a:pt x="19" y="21"/>
                    <a:pt x="15" y="22"/>
                  </a:cubicBezTo>
                  <a:cubicBezTo>
                    <a:pt x="14" y="23"/>
                    <a:pt x="12" y="23"/>
                    <a:pt x="11" y="24"/>
                  </a:cubicBezTo>
                  <a:cubicBezTo>
                    <a:pt x="10" y="24"/>
                    <a:pt x="9" y="24"/>
                    <a:pt x="9" y="23"/>
                  </a:cubicBezTo>
                  <a:cubicBezTo>
                    <a:pt x="8" y="22"/>
                    <a:pt x="9" y="21"/>
                    <a:pt x="9" y="21"/>
                  </a:cubicBezTo>
                  <a:moveTo>
                    <a:pt x="9" y="38"/>
                  </a:moveTo>
                  <a:cubicBezTo>
                    <a:pt x="14" y="35"/>
                    <a:pt x="21" y="34"/>
                    <a:pt x="30" y="34"/>
                  </a:cubicBezTo>
                  <a:cubicBezTo>
                    <a:pt x="39" y="34"/>
                    <a:pt x="45" y="35"/>
                    <a:pt x="50" y="38"/>
                  </a:cubicBezTo>
                  <a:cubicBezTo>
                    <a:pt x="51" y="38"/>
                    <a:pt x="52" y="39"/>
                    <a:pt x="51" y="40"/>
                  </a:cubicBezTo>
                  <a:cubicBezTo>
                    <a:pt x="51" y="41"/>
                    <a:pt x="50" y="41"/>
                    <a:pt x="50" y="41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8" y="40"/>
                    <a:pt x="46" y="40"/>
                    <a:pt x="45" y="39"/>
                  </a:cubicBezTo>
                  <a:cubicBezTo>
                    <a:pt x="41" y="38"/>
                    <a:pt x="36" y="37"/>
                    <a:pt x="30" y="37"/>
                  </a:cubicBezTo>
                  <a:cubicBezTo>
                    <a:pt x="24" y="37"/>
                    <a:pt x="19" y="38"/>
                    <a:pt x="15" y="39"/>
                  </a:cubicBezTo>
                  <a:cubicBezTo>
                    <a:pt x="14" y="40"/>
                    <a:pt x="12" y="40"/>
                    <a:pt x="11" y="41"/>
                  </a:cubicBezTo>
                  <a:cubicBezTo>
                    <a:pt x="10" y="41"/>
                    <a:pt x="9" y="41"/>
                    <a:pt x="9" y="40"/>
                  </a:cubicBezTo>
                  <a:cubicBezTo>
                    <a:pt x="8" y="39"/>
                    <a:pt x="9" y="38"/>
                    <a:pt x="9" y="38"/>
                  </a:cubicBezTo>
                  <a:moveTo>
                    <a:pt x="9" y="55"/>
                  </a:moveTo>
                  <a:cubicBezTo>
                    <a:pt x="14" y="52"/>
                    <a:pt x="21" y="51"/>
                    <a:pt x="30" y="51"/>
                  </a:cubicBezTo>
                  <a:cubicBezTo>
                    <a:pt x="39" y="51"/>
                    <a:pt x="45" y="52"/>
                    <a:pt x="50" y="55"/>
                  </a:cubicBezTo>
                  <a:cubicBezTo>
                    <a:pt x="51" y="55"/>
                    <a:pt x="52" y="56"/>
                    <a:pt x="51" y="57"/>
                  </a:cubicBezTo>
                  <a:cubicBezTo>
                    <a:pt x="51" y="58"/>
                    <a:pt x="50" y="58"/>
                    <a:pt x="50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57"/>
                    <a:pt x="46" y="57"/>
                    <a:pt x="45" y="56"/>
                  </a:cubicBezTo>
                  <a:cubicBezTo>
                    <a:pt x="41" y="55"/>
                    <a:pt x="36" y="54"/>
                    <a:pt x="30" y="54"/>
                  </a:cubicBezTo>
                  <a:cubicBezTo>
                    <a:pt x="24" y="54"/>
                    <a:pt x="19" y="55"/>
                    <a:pt x="15" y="56"/>
                  </a:cubicBezTo>
                  <a:cubicBezTo>
                    <a:pt x="14" y="57"/>
                    <a:pt x="12" y="57"/>
                    <a:pt x="11" y="58"/>
                  </a:cubicBezTo>
                  <a:cubicBezTo>
                    <a:pt x="10" y="58"/>
                    <a:pt x="9" y="58"/>
                    <a:pt x="9" y="57"/>
                  </a:cubicBezTo>
                  <a:cubicBezTo>
                    <a:pt x="8" y="56"/>
                    <a:pt x="9" y="55"/>
                    <a:pt x="9" y="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0" name="Freeform 155">
              <a:extLst>
                <a:ext uri="{FF2B5EF4-FFF2-40B4-BE49-F238E27FC236}">
                  <a16:creationId xmlns:a16="http://schemas.microsoft.com/office/drawing/2014/main" id="{0C826E3C-C125-47FF-8AB3-C006FEC7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2076" y="4076700"/>
              <a:ext cx="225425" cy="473075"/>
            </a:xfrm>
            <a:custGeom>
              <a:avLst/>
              <a:gdLst>
                <a:gd name="T0" fmla="*/ 59 w 60"/>
                <a:gd name="T1" fmla="*/ 122 h 126"/>
                <a:gd name="T2" fmla="*/ 60 w 60"/>
                <a:gd name="T3" fmla="*/ 122 h 126"/>
                <a:gd name="T4" fmla="*/ 60 w 60"/>
                <a:gd name="T5" fmla="*/ 27 h 126"/>
                <a:gd name="T6" fmla="*/ 59 w 60"/>
                <a:gd name="T7" fmla="*/ 13 h 126"/>
                <a:gd name="T8" fmla="*/ 30 w 60"/>
                <a:gd name="T9" fmla="*/ 0 h 126"/>
                <a:gd name="T10" fmla="*/ 1 w 60"/>
                <a:gd name="T11" fmla="*/ 13 h 126"/>
                <a:gd name="T12" fmla="*/ 0 w 60"/>
                <a:gd name="T13" fmla="*/ 27 h 126"/>
                <a:gd name="T14" fmla="*/ 0 w 60"/>
                <a:gd name="T15" fmla="*/ 122 h 126"/>
                <a:gd name="T16" fmla="*/ 1 w 60"/>
                <a:gd name="T17" fmla="*/ 122 h 126"/>
                <a:gd name="T18" fmla="*/ 30 w 60"/>
                <a:gd name="T19" fmla="*/ 108 h 126"/>
                <a:gd name="T20" fmla="*/ 59 w 60"/>
                <a:gd name="T21" fmla="*/ 122 h 126"/>
                <a:gd name="T22" fmla="*/ 51 w 60"/>
                <a:gd name="T23" fmla="*/ 57 h 126"/>
                <a:gd name="T24" fmla="*/ 50 w 60"/>
                <a:gd name="T25" fmla="*/ 58 h 126"/>
                <a:gd name="T26" fmla="*/ 49 w 60"/>
                <a:gd name="T27" fmla="*/ 58 h 126"/>
                <a:gd name="T28" fmla="*/ 45 w 60"/>
                <a:gd name="T29" fmla="*/ 56 h 126"/>
                <a:gd name="T30" fmla="*/ 30 w 60"/>
                <a:gd name="T31" fmla="*/ 54 h 126"/>
                <a:gd name="T32" fmla="*/ 15 w 60"/>
                <a:gd name="T33" fmla="*/ 56 h 126"/>
                <a:gd name="T34" fmla="*/ 11 w 60"/>
                <a:gd name="T35" fmla="*/ 58 h 126"/>
                <a:gd name="T36" fmla="*/ 9 w 60"/>
                <a:gd name="T37" fmla="*/ 57 h 126"/>
                <a:gd name="T38" fmla="*/ 10 w 60"/>
                <a:gd name="T39" fmla="*/ 55 h 126"/>
                <a:gd name="T40" fmla="*/ 30 w 60"/>
                <a:gd name="T41" fmla="*/ 51 h 126"/>
                <a:gd name="T42" fmla="*/ 51 w 60"/>
                <a:gd name="T43" fmla="*/ 55 h 126"/>
                <a:gd name="T44" fmla="*/ 51 w 60"/>
                <a:gd name="T45" fmla="*/ 57 h 126"/>
                <a:gd name="T46" fmla="*/ 51 w 60"/>
                <a:gd name="T47" fmla="*/ 40 h 126"/>
                <a:gd name="T48" fmla="*/ 50 w 60"/>
                <a:gd name="T49" fmla="*/ 41 h 126"/>
                <a:gd name="T50" fmla="*/ 49 w 60"/>
                <a:gd name="T51" fmla="*/ 41 h 126"/>
                <a:gd name="T52" fmla="*/ 45 w 60"/>
                <a:gd name="T53" fmla="*/ 39 h 126"/>
                <a:gd name="T54" fmla="*/ 30 w 60"/>
                <a:gd name="T55" fmla="*/ 37 h 126"/>
                <a:gd name="T56" fmla="*/ 15 w 60"/>
                <a:gd name="T57" fmla="*/ 39 h 126"/>
                <a:gd name="T58" fmla="*/ 11 w 60"/>
                <a:gd name="T59" fmla="*/ 41 h 126"/>
                <a:gd name="T60" fmla="*/ 9 w 60"/>
                <a:gd name="T61" fmla="*/ 40 h 126"/>
                <a:gd name="T62" fmla="*/ 10 w 60"/>
                <a:gd name="T63" fmla="*/ 38 h 126"/>
                <a:gd name="T64" fmla="*/ 30 w 60"/>
                <a:gd name="T65" fmla="*/ 34 h 126"/>
                <a:gd name="T66" fmla="*/ 51 w 60"/>
                <a:gd name="T67" fmla="*/ 38 h 126"/>
                <a:gd name="T68" fmla="*/ 51 w 60"/>
                <a:gd name="T69" fmla="*/ 40 h 126"/>
                <a:gd name="T70" fmla="*/ 51 w 60"/>
                <a:gd name="T71" fmla="*/ 23 h 126"/>
                <a:gd name="T72" fmla="*/ 50 w 60"/>
                <a:gd name="T73" fmla="*/ 24 h 126"/>
                <a:gd name="T74" fmla="*/ 49 w 60"/>
                <a:gd name="T75" fmla="*/ 24 h 126"/>
                <a:gd name="T76" fmla="*/ 45 w 60"/>
                <a:gd name="T77" fmla="*/ 22 h 126"/>
                <a:gd name="T78" fmla="*/ 30 w 60"/>
                <a:gd name="T79" fmla="*/ 20 h 126"/>
                <a:gd name="T80" fmla="*/ 15 w 60"/>
                <a:gd name="T81" fmla="*/ 22 h 126"/>
                <a:gd name="T82" fmla="*/ 11 w 60"/>
                <a:gd name="T83" fmla="*/ 24 h 126"/>
                <a:gd name="T84" fmla="*/ 9 w 60"/>
                <a:gd name="T85" fmla="*/ 23 h 126"/>
                <a:gd name="T86" fmla="*/ 10 w 60"/>
                <a:gd name="T87" fmla="*/ 21 h 126"/>
                <a:gd name="T88" fmla="*/ 30 w 60"/>
                <a:gd name="T89" fmla="*/ 17 h 126"/>
                <a:gd name="T90" fmla="*/ 51 w 60"/>
                <a:gd name="T91" fmla="*/ 21 h 126"/>
                <a:gd name="T92" fmla="*/ 51 w 60"/>
                <a:gd name="T93" fmla="*/ 2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" h="126">
                  <a:moveTo>
                    <a:pt x="59" y="122"/>
                  </a:moveTo>
                  <a:cubicBezTo>
                    <a:pt x="60" y="126"/>
                    <a:pt x="60" y="126"/>
                    <a:pt x="60" y="122"/>
                  </a:cubicBezTo>
                  <a:cubicBezTo>
                    <a:pt x="60" y="102"/>
                    <a:pt x="60" y="47"/>
                    <a:pt x="60" y="27"/>
                  </a:cubicBezTo>
                  <a:cubicBezTo>
                    <a:pt x="60" y="23"/>
                    <a:pt x="60" y="17"/>
                    <a:pt x="59" y="13"/>
                  </a:cubicBezTo>
                  <a:cubicBezTo>
                    <a:pt x="55" y="3"/>
                    <a:pt x="44" y="0"/>
                    <a:pt x="30" y="0"/>
                  </a:cubicBezTo>
                  <a:cubicBezTo>
                    <a:pt x="16" y="0"/>
                    <a:pt x="5" y="3"/>
                    <a:pt x="1" y="13"/>
                  </a:cubicBezTo>
                  <a:cubicBezTo>
                    <a:pt x="0" y="17"/>
                    <a:pt x="0" y="23"/>
                    <a:pt x="0" y="27"/>
                  </a:cubicBezTo>
                  <a:cubicBezTo>
                    <a:pt x="0" y="47"/>
                    <a:pt x="0" y="102"/>
                    <a:pt x="0" y="122"/>
                  </a:cubicBezTo>
                  <a:cubicBezTo>
                    <a:pt x="0" y="126"/>
                    <a:pt x="0" y="126"/>
                    <a:pt x="1" y="122"/>
                  </a:cubicBezTo>
                  <a:cubicBezTo>
                    <a:pt x="4" y="111"/>
                    <a:pt x="16" y="108"/>
                    <a:pt x="30" y="108"/>
                  </a:cubicBezTo>
                  <a:cubicBezTo>
                    <a:pt x="44" y="108"/>
                    <a:pt x="56" y="111"/>
                    <a:pt x="59" y="122"/>
                  </a:cubicBezTo>
                  <a:moveTo>
                    <a:pt x="51" y="57"/>
                  </a:moveTo>
                  <a:cubicBezTo>
                    <a:pt x="51" y="58"/>
                    <a:pt x="50" y="58"/>
                    <a:pt x="50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57"/>
                    <a:pt x="46" y="57"/>
                    <a:pt x="45" y="56"/>
                  </a:cubicBezTo>
                  <a:cubicBezTo>
                    <a:pt x="41" y="55"/>
                    <a:pt x="36" y="54"/>
                    <a:pt x="30" y="54"/>
                  </a:cubicBezTo>
                  <a:cubicBezTo>
                    <a:pt x="24" y="54"/>
                    <a:pt x="19" y="55"/>
                    <a:pt x="15" y="56"/>
                  </a:cubicBezTo>
                  <a:cubicBezTo>
                    <a:pt x="14" y="57"/>
                    <a:pt x="12" y="57"/>
                    <a:pt x="11" y="58"/>
                  </a:cubicBezTo>
                  <a:cubicBezTo>
                    <a:pt x="10" y="58"/>
                    <a:pt x="9" y="58"/>
                    <a:pt x="9" y="57"/>
                  </a:cubicBezTo>
                  <a:cubicBezTo>
                    <a:pt x="8" y="56"/>
                    <a:pt x="9" y="55"/>
                    <a:pt x="10" y="55"/>
                  </a:cubicBezTo>
                  <a:cubicBezTo>
                    <a:pt x="15" y="52"/>
                    <a:pt x="21" y="51"/>
                    <a:pt x="30" y="51"/>
                  </a:cubicBezTo>
                  <a:cubicBezTo>
                    <a:pt x="39" y="51"/>
                    <a:pt x="46" y="52"/>
                    <a:pt x="51" y="55"/>
                  </a:cubicBezTo>
                  <a:cubicBezTo>
                    <a:pt x="51" y="55"/>
                    <a:pt x="52" y="56"/>
                    <a:pt x="51" y="57"/>
                  </a:cubicBezTo>
                  <a:moveTo>
                    <a:pt x="51" y="40"/>
                  </a:moveTo>
                  <a:cubicBezTo>
                    <a:pt x="51" y="41"/>
                    <a:pt x="50" y="41"/>
                    <a:pt x="50" y="41"/>
                  </a:cubicBezTo>
                  <a:cubicBezTo>
                    <a:pt x="49" y="41"/>
                    <a:pt x="49" y="41"/>
                    <a:pt x="49" y="41"/>
                  </a:cubicBezTo>
                  <a:cubicBezTo>
                    <a:pt x="48" y="40"/>
                    <a:pt x="46" y="40"/>
                    <a:pt x="45" y="39"/>
                  </a:cubicBezTo>
                  <a:cubicBezTo>
                    <a:pt x="41" y="38"/>
                    <a:pt x="36" y="37"/>
                    <a:pt x="30" y="37"/>
                  </a:cubicBezTo>
                  <a:cubicBezTo>
                    <a:pt x="24" y="37"/>
                    <a:pt x="19" y="38"/>
                    <a:pt x="15" y="39"/>
                  </a:cubicBezTo>
                  <a:cubicBezTo>
                    <a:pt x="14" y="40"/>
                    <a:pt x="12" y="40"/>
                    <a:pt x="11" y="41"/>
                  </a:cubicBezTo>
                  <a:cubicBezTo>
                    <a:pt x="10" y="41"/>
                    <a:pt x="9" y="41"/>
                    <a:pt x="9" y="40"/>
                  </a:cubicBezTo>
                  <a:cubicBezTo>
                    <a:pt x="8" y="39"/>
                    <a:pt x="9" y="38"/>
                    <a:pt x="10" y="38"/>
                  </a:cubicBezTo>
                  <a:cubicBezTo>
                    <a:pt x="15" y="35"/>
                    <a:pt x="21" y="34"/>
                    <a:pt x="30" y="34"/>
                  </a:cubicBezTo>
                  <a:cubicBezTo>
                    <a:pt x="39" y="34"/>
                    <a:pt x="46" y="35"/>
                    <a:pt x="51" y="38"/>
                  </a:cubicBezTo>
                  <a:cubicBezTo>
                    <a:pt x="51" y="38"/>
                    <a:pt x="52" y="39"/>
                    <a:pt x="51" y="40"/>
                  </a:cubicBezTo>
                  <a:moveTo>
                    <a:pt x="51" y="23"/>
                  </a:moveTo>
                  <a:cubicBezTo>
                    <a:pt x="51" y="24"/>
                    <a:pt x="50" y="24"/>
                    <a:pt x="50" y="24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8" y="23"/>
                    <a:pt x="46" y="23"/>
                    <a:pt x="45" y="22"/>
                  </a:cubicBezTo>
                  <a:cubicBezTo>
                    <a:pt x="41" y="21"/>
                    <a:pt x="36" y="20"/>
                    <a:pt x="30" y="20"/>
                  </a:cubicBezTo>
                  <a:cubicBezTo>
                    <a:pt x="24" y="20"/>
                    <a:pt x="19" y="21"/>
                    <a:pt x="15" y="22"/>
                  </a:cubicBezTo>
                  <a:cubicBezTo>
                    <a:pt x="14" y="23"/>
                    <a:pt x="12" y="23"/>
                    <a:pt x="11" y="24"/>
                  </a:cubicBezTo>
                  <a:cubicBezTo>
                    <a:pt x="10" y="24"/>
                    <a:pt x="9" y="24"/>
                    <a:pt x="9" y="23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5" y="18"/>
                    <a:pt x="21" y="17"/>
                    <a:pt x="30" y="17"/>
                  </a:cubicBezTo>
                  <a:cubicBezTo>
                    <a:pt x="39" y="17"/>
                    <a:pt x="46" y="18"/>
                    <a:pt x="51" y="21"/>
                  </a:cubicBezTo>
                  <a:cubicBezTo>
                    <a:pt x="51" y="21"/>
                    <a:pt x="52" y="22"/>
                    <a:pt x="51" y="2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4A1A0C9-797F-45E7-9D1B-B8973D43C13A}"/>
              </a:ext>
            </a:extLst>
          </p:cNvPr>
          <p:cNvGrpSpPr/>
          <p:nvPr/>
        </p:nvGrpSpPr>
        <p:grpSpPr>
          <a:xfrm>
            <a:off x="15493354" y="7010274"/>
            <a:ext cx="204484" cy="214858"/>
            <a:chOff x="5534026" y="1911350"/>
            <a:chExt cx="360362" cy="390525"/>
          </a:xfrm>
          <a:solidFill>
            <a:schemeClr val="accent4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32" name="Freeform 156">
              <a:extLst>
                <a:ext uri="{FF2B5EF4-FFF2-40B4-BE49-F238E27FC236}">
                  <a16:creationId xmlns:a16="http://schemas.microsoft.com/office/drawing/2014/main" id="{B8CDC5C7-B8B9-4235-898C-A58156D52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4026" y="1911350"/>
              <a:ext cx="344488" cy="206375"/>
            </a:xfrm>
            <a:custGeom>
              <a:avLst/>
              <a:gdLst>
                <a:gd name="T0" fmla="*/ 26 w 92"/>
                <a:gd name="T1" fmla="*/ 30 h 55"/>
                <a:gd name="T2" fmla="*/ 65 w 92"/>
                <a:gd name="T3" fmla="*/ 25 h 55"/>
                <a:gd name="T4" fmla="*/ 56 w 92"/>
                <a:gd name="T5" fmla="*/ 34 h 55"/>
                <a:gd name="T6" fmla="*/ 59 w 92"/>
                <a:gd name="T7" fmla="*/ 41 h 55"/>
                <a:gd name="T8" fmla="*/ 81 w 92"/>
                <a:gd name="T9" fmla="*/ 41 h 55"/>
                <a:gd name="T10" fmla="*/ 83 w 92"/>
                <a:gd name="T11" fmla="*/ 41 h 55"/>
                <a:gd name="T12" fmla="*/ 85 w 92"/>
                <a:gd name="T13" fmla="*/ 41 h 55"/>
                <a:gd name="T14" fmla="*/ 90 w 92"/>
                <a:gd name="T15" fmla="*/ 41 h 55"/>
                <a:gd name="T16" fmla="*/ 92 w 92"/>
                <a:gd name="T17" fmla="*/ 38 h 55"/>
                <a:gd name="T18" fmla="*/ 92 w 92"/>
                <a:gd name="T19" fmla="*/ 7 h 55"/>
                <a:gd name="T20" fmla="*/ 86 w 92"/>
                <a:gd name="T21" fmla="*/ 5 h 55"/>
                <a:gd name="T22" fmla="*/ 77 w 92"/>
                <a:gd name="T23" fmla="*/ 14 h 55"/>
                <a:gd name="T24" fmla="*/ 14 w 92"/>
                <a:gd name="T25" fmla="*/ 19 h 55"/>
                <a:gd name="T26" fmla="*/ 0 w 92"/>
                <a:gd name="T27" fmla="*/ 55 h 55"/>
                <a:gd name="T28" fmla="*/ 17 w 92"/>
                <a:gd name="T29" fmla="*/ 55 h 55"/>
                <a:gd name="T30" fmla="*/ 26 w 92"/>
                <a:gd name="T31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55">
                  <a:moveTo>
                    <a:pt x="26" y="30"/>
                  </a:moveTo>
                  <a:cubicBezTo>
                    <a:pt x="36" y="19"/>
                    <a:pt x="53" y="18"/>
                    <a:pt x="65" y="25"/>
                  </a:cubicBezTo>
                  <a:cubicBezTo>
                    <a:pt x="61" y="29"/>
                    <a:pt x="56" y="34"/>
                    <a:pt x="56" y="34"/>
                  </a:cubicBezTo>
                  <a:cubicBezTo>
                    <a:pt x="53" y="38"/>
                    <a:pt x="57" y="41"/>
                    <a:pt x="59" y="41"/>
                  </a:cubicBezTo>
                  <a:cubicBezTo>
                    <a:pt x="81" y="41"/>
                    <a:pt x="81" y="41"/>
                    <a:pt x="81" y="41"/>
                  </a:cubicBezTo>
                  <a:cubicBezTo>
                    <a:pt x="82" y="41"/>
                    <a:pt x="83" y="41"/>
                    <a:pt x="83" y="41"/>
                  </a:cubicBezTo>
                  <a:cubicBezTo>
                    <a:pt x="85" y="41"/>
                    <a:pt x="85" y="41"/>
                    <a:pt x="85" y="41"/>
                  </a:cubicBezTo>
                  <a:cubicBezTo>
                    <a:pt x="90" y="41"/>
                    <a:pt x="90" y="41"/>
                    <a:pt x="90" y="41"/>
                  </a:cubicBezTo>
                  <a:cubicBezTo>
                    <a:pt x="91" y="41"/>
                    <a:pt x="92" y="40"/>
                    <a:pt x="92" y="38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2" y="5"/>
                    <a:pt x="89" y="2"/>
                    <a:pt x="86" y="5"/>
                  </a:cubicBezTo>
                  <a:cubicBezTo>
                    <a:pt x="86" y="5"/>
                    <a:pt x="80" y="10"/>
                    <a:pt x="77" y="14"/>
                  </a:cubicBezTo>
                  <a:cubicBezTo>
                    <a:pt x="58" y="0"/>
                    <a:pt x="31" y="2"/>
                    <a:pt x="14" y="19"/>
                  </a:cubicBezTo>
                  <a:cubicBezTo>
                    <a:pt x="5" y="29"/>
                    <a:pt x="0" y="42"/>
                    <a:pt x="0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6" y="46"/>
                    <a:pt x="19" y="37"/>
                    <a:pt x="26" y="3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3" name="Freeform 157">
              <a:extLst>
                <a:ext uri="{FF2B5EF4-FFF2-40B4-BE49-F238E27FC236}">
                  <a16:creationId xmlns:a16="http://schemas.microsoft.com/office/drawing/2014/main" id="{F06D34B2-856E-46F4-9C76-7D908B441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2095500"/>
              <a:ext cx="346075" cy="206375"/>
            </a:xfrm>
            <a:custGeom>
              <a:avLst/>
              <a:gdLst>
                <a:gd name="T0" fmla="*/ 75 w 92"/>
                <a:gd name="T1" fmla="*/ 0 h 55"/>
                <a:gd name="T2" fmla="*/ 66 w 92"/>
                <a:gd name="T3" fmla="*/ 25 h 55"/>
                <a:gd name="T4" fmla="*/ 27 w 92"/>
                <a:gd name="T5" fmla="*/ 30 h 55"/>
                <a:gd name="T6" fmla="*/ 36 w 92"/>
                <a:gd name="T7" fmla="*/ 21 h 55"/>
                <a:gd name="T8" fmla="*/ 33 w 92"/>
                <a:gd name="T9" fmla="*/ 14 h 55"/>
                <a:gd name="T10" fmla="*/ 11 w 92"/>
                <a:gd name="T11" fmla="*/ 14 h 55"/>
                <a:gd name="T12" fmla="*/ 8 w 92"/>
                <a:gd name="T13" fmla="*/ 14 h 55"/>
                <a:gd name="T14" fmla="*/ 6 w 92"/>
                <a:gd name="T15" fmla="*/ 14 h 55"/>
                <a:gd name="T16" fmla="*/ 2 w 92"/>
                <a:gd name="T17" fmla="*/ 14 h 55"/>
                <a:gd name="T18" fmla="*/ 0 w 92"/>
                <a:gd name="T19" fmla="*/ 17 h 55"/>
                <a:gd name="T20" fmla="*/ 0 w 92"/>
                <a:gd name="T21" fmla="*/ 48 h 55"/>
                <a:gd name="T22" fmla="*/ 6 w 92"/>
                <a:gd name="T23" fmla="*/ 50 h 55"/>
                <a:gd name="T24" fmla="*/ 15 w 92"/>
                <a:gd name="T25" fmla="*/ 41 h 55"/>
                <a:gd name="T26" fmla="*/ 77 w 92"/>
                <a:gd name="T27" fmla="*/ 36 h 55"/>
                <a:gd name="T28" fmla="*/ 91 w 92"/>
                <a:gd name="T29" fmla="*/ 0 h 55"/>
                <a:gd name="T30" fmla="*/ 75 w 92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55">
                  <a:moveTo>
                    <a:pt x="75" y="0"/>
                  </a:moveTo>
                  <a:cubicBezTo>
                    <a:pt x="76" y="9"/>
                    <a:pt x="73" y="18"/>
                    <a:pt x="66" y="25"/>
                  </a:cubicBezTo>
                  <a:cubicBezTo>
                    <a:pt x="55" y="36"/>
                    <a:pt x="39" y="37"/>
                    <a:pt x="27" y="30"/>
                  </a:cubicBezTo>
                  <a:cubicBezTo>
                    <a:pt x="31" y="26"/>
                    <a:pt x="36" y="21"/>
                    <a:pt x="36" y="21"/>
                  </a:cubicBezTo>
                  <a:cubicBezTo>
                    <a:pt x="39" y="17"/>
                    <a:pt x="35" y="14"/>
                    <a:pt x="33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4"/>
                    <a:pt x="8" y="14"/>
                    <a:pt x="8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4"/>
                    <a:pt x="0" y="15"/>
                    <a:pt x="0" y="1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3" y="53"/>
                    <a:pt x="6" y="50"/>
                  </a:cubicBezTo>
                  <a:cubicBezTo>
                    <a:pt x="6" y="50"/>
                    <a:pt x="11" y="45"/>
                    <a:pt x="15" y="41"/>
                  </a:cubicBezTo>
                  <a:cubicBezTo>
                    <a:pt x="34" y="55"/>
                    <a:pt x="60" y="53"/>
                    <a:pt x="77" y="36"/>
                  </a:cubicBezTo>
                  <a:cubicBezTo>
                    <a:pt x="87" y="26"/>
                    <a:pt x="92" y="13"/>
                    <a:pt x="91" y="0"/>
                  </a:cubicBezTo>
                  <a:cubicBezTo>
                    <a:pt x="75" y="0"/>
                    <a:pt x="75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34" name="Freeform 158">
            <a:extLst>
              <a:ext uri="{FF2B5EF4-FFF2-40B4-BE49-F238E27FC236}">
                <a16:creationId xmlns:a16="http://schemas.microsoft.com/office/drawing/2014/main" id="{29246491-D963-4EA9-A6F6-2822C907F2C6}"/>
              </a:ext>
            </a:extLst>
          </p:cNvPr>
          <p:cNvSpPr>
            <a:spLocks noEditPoints="1"/>
          </p:cNvSpPr>
          <p:nvPr/>
        </p:nvSpPr>
        <p:spPr bwMode="auto">
          <a:xfrm>
            <a:off x="16348223" y="7498507"/>
            <a:ext cx="391853" cy="337134"/>
          </a:xfrm>
          <a:custGeom>
            <a:avLst/>
            <a:gdLst>
              <a:gd name="T0" fmla="*/ 162 w 184"/>
              <a:gd name="T1" fmla="*/ 0 h 163"/>
              <a:gd name="T2" fmla="*/ 21 w 184"/>
              <a:gd name="T3" fmla="*/ 0 h 163"/>
              <a:gd name="T4" fmla="*/ 0 w 184"/>
              <a:gd name="T5" fmla="*/ 21 h 163"/>
              <a:gd name="T6" fmla="*/ 0 w 184"/>
              <a:gd name="T7" fmla="*/ 97 h 163"/>
              <a:gd name="T8" fmla="*/ 21 w 184"/>
              <a:gd name="T9" fmla="*/ 119 h 163"/>
              <a:gd name="T10" fmla="*/ 32 w 184"/>
              <a:gd name="T11" fmla="*/ 119 h 163"/>
              <a:gd name="T12" fmla="*/ 32 w 184"/>
              <a:gd name="T13" fmla="*/ 157 h 163"/>
              <a:gd name="T14" fmla="*/ 34 w 184"/>
              <a:gd name="T15" fmla="*/ 161 h 163"/>
              <a:gd name="T16" fmla="*/ 42 w 184"/>
              <a:gd name="T17" fmla="*/ 161 h 163"/>
              <a:gd name="T18" fmla="*/ 86 w 184"/>
              <a:gd name="T19" fmla="*/ 119 h 163"/>
              <a:gd name="T20" fmla="*/ 162 w 184"/>
              <a:gd name="T21" fmla="*/ 119 h 163"/>
              <a:gd name="T22" fmla="*/ 184 w 184"/>
              <a:gd name="T23" fmla="*/ 97 h 163"/>
              <a:gd name="T24" fmla="*/ 184 w 184"/>
              <a:gd name="T25" fmla="*/ 21 h 163"/>
              <a:gd name="T26" fmla="*/ 162 w 184"/>
              <a:gd name="T27" fmla="*/ 0 h 163"/>
              <a:gd name="T28" fmla="*/ 38 w 184"/>
              <a:gd name="T29" fmla="*/ 32 h 163"/>
              <a:gd name="T30" fmla="*/ 124 w 184"/>
              <a:gd name="T31" fmla="*/ 32 h 163"/>
              <a:gd name="T32" fmla="*/ 130 w 184"/>
              <a:gd name="T33" fmla="*/ 38 h 163"/>
              <a:gd name="T34" fmla="*/ 124 w 184"/>
              <a:gd name="T35" fmla="*/ 43 h 163"/>
              <a:gd name="T36" fmla="*/ 38 w 184"/>
              <a:gd name="T37" fmla="*/ 43 h 163"/>
              <a:gd name="T38" fmla="*/ 32 w 184"/>
              <a:gd name="T39" fmla="*/ 38 h 163"/>
              <a:gd name="T40" fmla="*/ 38 w 184"/>
              <a:gd name="T41" fmla="*/ 32 h 163"/>
              <a:gd name="T42" fmla="*/ 81 w 184"/>
              <a:gd name="T43" fmla="*/ 86 h 163"/>
              <a:gd name="T44" fmla="*/ 38 w 184"/>
              <a:gd name="T45" fmla="*/ 86 h 163"/>
              <a:gd name="T46" fmla="*/ 32 w 184"/>
              <a:gd name="T47" fmla="*/ 81 h 163"/>
              <a:gd name="T48" fmla="*/ 38 w 184"/>
              <a:gd name="T49" fmla="*/ 76 h 163"/>
              <a:gd name="T50" fmla="*/ 81 w 184"/>
              <a:gd name="T51" fmla="*/ 76 h 163"/>
              <a:gd name="T52" fmla="*/ 86 w 184"/>
              <a:gd name="T53" fmla="*/ 81 h 163"/>
              <a:gd name="T54" fmla="*/ 81 w 184"/>
              <a:gd name="T55" fmla="*/ 86 h 163"/>
              <a:gd name="T56" fmla="*/ 146 w 184"/>
              <a:gd name="T57" fmla="*/ 65 h 163"/>
              <a:gd name="T58" fmla="*/ 38 w 184"/>
              <a:gd name="T59" fmla="*/ 65 h 163"/>
              <a:gd name="T60" fmla="*/ 32 w 184"/>
              <a:gd name="T61" fmla="*/ 59 h 163"/>
              <a:gd name="T62" fmla="*/ 38 w 184"/>
              <a:gd name="T63" fmla="*/ 54 h 163"/>
              <a:gd name="T64" fmla="*/ 146 w 184"/>
              <a:gd name="T65" fmla="*/ 54 h 163"/>
              <a:gd name="T66" fmla="*/ 151 w 184"/>
              <a:gd name="T67" fmla="*/ 59 h 163"/>
              <a:gd name="T68" fmla="*/ 146 w 184"/>
              <a:gd name="T69" fmla="*/ 65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" h="163">
                <a:moveTo>
                  <a:pt x="162" y="0"/>
                </a:moveTo>
                <a:cubicBezTo>
                  <a:pt x="21" y="0"/>
                  <a:pt x="21" y="0"/>
                  <a:pt x="21" y="0"/>
                </a:cubicBezTo>
                <a:cubicBezTo>
                  <a:pt x="9" y="0"/>
                  <a:pt x="0" y="9"/>
                  <a:pt x="0" y="21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09"/>
                  <a:pt x="9" y="119"/>
                  <a:pt x="21" y="119"/>
                </a:cubicBezTo>
                <a:cubicBezTo>
                  <a:pt x="32" y="119"/>
                  <a:pt x="32" y="119"/>
                  <a:pt x="32" y="119"/>
                </a:cubicBezTo>
                <a:cubicBezTo>
                  <a:pt x="32" y="157"/>
                  <a:pt x="32" y="157"/>
                  <a:pt x="32" y="157"/>
                </a:cubicBezTo>
                <a:cubicBezTo>
                  <a:pt x="32" y="158"/>
                  <a:pt x="33" y="160"/>
                  <a:pt x="34" y="161"/>
                </a:cubicBezTo>
                <a:cubicBezTo>
                  <a:pt x="36" y="163"/>
                  <a:pt x="39" y="163"/>
                  <a:pt x="42" y="161"/>
                </a:cubicBezTo>
                <a:cubicBezTo>
                  <a:pt x="86" y="119"/>
                  <a:pt x="86" y="119"/>
                  <a:pt x="86" y="119"/>
                </a:cubicBezTo>
                <a:cubicBezTo>
                  <a:pt x="162" y="119"/>
                  <a:pt x="162" y="119"/>
                  <a:pt x="162" y="119"/>
                </a:cubicBezTo>
                <a:cubicBezTo>
                  <a:pt x="174" y="119"/>
                  <a:pt x="184" y="109"/>
                  <a:pt x="184" y="97"/>
                </a:cubicBezTo>
                <a:cubicBezTo>
                  <a:pt x="184" y="21"/>
                  <a:pt x="184" y="21"/>
                  <a:pt x="184" y="21"/>
                </a:cubicBezTo>
                <a:cubicBezTo>
                  <a:pt x="184" y="9"/>
                  <a:pt x="174" y="0"/>
                  <a:pt x="162" y="0"/>
                </a:cubicBezTo>
                <a:moveTo>
                  <a:pt x="38" y="32"/>
                </a:moveTo>
                <a:cubicBezTo>
                  <a:pt x="124" y="32"/>
                  <a:pt x="124" y="32"/>
                  <a:pt x="124" y="32"/>
                </a:cubicBezTo>
                <a:cubicBezTo>
                  <a:pt x="127" y="32"/>
                  <a:pt x="130" y="35"/>
                  <a:pt x="130" y="38"/>
                </a:cubicBezTo>
                <a:cubicBezTo>
                  <a:pt x="130" y="41"/>
                  <a:pt x="127" y="43"/>
                  <a:pt x="124" y="43"/>
                </a:cubicBezTo>
                <a:cubicBezTo>
                  <a:pt x="38" y="43"/>
                  <a:pt x="38" y="43"/>
                  <a:pt x="38" y="43"/>
                </a:cubicBezTo>
                <a:cubicBezTo>
                  <a:pt x="35" y="43"/>
                  <a:pt x="32" y="41"/>
                  <a:pt x="32" y="38"/>
                </a:cubicBezTo>
                <a:cubicBezTo>
                  <a:pt x="32" y="35"/>
                  <a:pt x="35" y="32"/>
                  <a:pt x="38" y="32"/>
                </a:cubicBezTo>
                <a:moveTo>
                  <a:pt x="81" y="86"/>
                </a:moveTo>
                <a:cubicBezTo>
                  <a:pt x="38" y="86"/>
                  <a:pt x="38" y="86"/>
                  <a:pt x="38" y="86"/>
                </a:cubicBezTo>
                <a:cubicBezTo>
                  <a:pt x="35" y="86"/>
                  <a:pt x="32" y="84"/>
                  <a:pt x="32" y="81"/>
                </a:cubicBezTo>
                <a:cubicBezTo>
                  <a:pt x="32" y="78"/>
                  <a:pt x="35" y="76"/>
                  <a:pt x="38" y="76"/>
                </a:cubicBezTo>
                <a:cubicBezTo>
                  <a:pt x="81" y="76"/>
                  <a:pt x="81" y="76"/>
                  <a:pt x="81" y="76"/>
                </a:cubicBezTo>
                <a:cubicBezTo>
                  <a:pt x="84" y="76"/>
                  <a:pt x="86" y="78"/>
                  <a:pt x="86" y="81"/>
                </a:cubicBezTo>
                <a:cubicBezTo>
                  <a:pt x="86" y="84"/>
                  <a:pt x="84" y="86"/>
                  <a:pt x="81" y="86"/>
                </a:cubicBezTo>
                <a:moveTo>
                  <a:pt x="146" y="65"/>
                </a:moveTo>
                <a:cubicBezTo>
                  <a:pt x="38" y="65"/>
                  <a:pt x="38" y="65"/>
                  <a:pt x="38" y="65"/>
                </a:cubicBezTo>
                <a:cubicBezTo>
                  <a:pt x="35" y="65"/>
                  <a:pt x="32" y="62"/>
                  <a:pt x="32" y="59"/>
                </a:cubicBezTo>
                <a:cubicBezTo>
                  <a:pt x="32" y="56"/>
                  <a:pt x="35" y="54"/>
                  <a:pt x="38" y="54"/>
                </a:cubicBezTo>
                <a:cubicBezTo>
                  <a:pt x="146" y="54"/>
                  <a:pt x="146" y="54"/>
                  <a:pt x="146" y="54"/>
                </a:cubicBezTo>
                <a:cubicBezTo>
                  <a:pt x="149" y="54"/>
                  <a:pt x="151" y="56"/>
                  <a:pt x="151" y="59"/>
                </a:cubicBezTo>
                <a:cubicBezTo>
                  <a:pt x="151" y="62"/>
                  <a:pt x="149" y="65"/>
                  <a:pt x="146" y="65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4E0F99E5-FE4A-4EB2-A0EB-50A99D0FED8D}"/>
              </a:ext>
            </a:extLst>
          </p:cNvPr>
          <p:cNvGrpSpPr/>
          <p:nvPr/>
        </p:nvGrpSpPr>
        <p:grpSpPr>
          <a:xfrm>
            <a:off x="14633979" y="6857429"/>
            <a:ext cx="168452" cy="270755"/>
            <a:chOff x="4019551" y="1633538"/>
            <a:chExt cx="296862" cy="492124"/>
          </a:xfrm>
          <a:solidFill>
            <a:schemeClr val="accent4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36" name="Freeform 191">
              <a:extLst>
                <a:ext uri="{FF2B5EF4-FFF2-40B4-BE49-F238E27FC236}">
                  <a16:creationId xmlns:a16="http://schemas.microsoft.com/office/drawing/2014/main" id="{C6534AA0-1DFC-490A-9301-4D68C9F6C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708150"/>
              <a:ext cx="255588" cy="417512"/>
            </a:xfrm>
            <a:custGeom>
              <a:avLst/>
              <a:gdLst>
                <a:gd name="T0" fmla="*/ 2 w 161"/>
                <a:gd name="T1" fmla="*/ 263 h 263"/>
                <a:gd name="T2" fmla="*/ 45 w 161"/>
                <a:gd name="T3" fmla="*/ 235 h 263"/>
                <a:gd name="T4" fmla="*/ 132 w 161"/>
                <a:gd name="T5" fmla="*/ 71 h 263"/>
                <a:gd name="T6" fmla="*/ 161 w 161"/>
                <a:gd name="T7" fmla="*/ 19 h 263"/>
                <a:gd name="T8" fmla="*/ 151 w 161"/>
                <a:gd name="T9" fmla="*/ 14 h 263"/>
                <a:gd name="T10" fmla="*/ 144 w 161"/>
                <a:gd name="T11" fmla="*/ 12 h 263"/>
                <a:gd name="T12" fmla="*/ 135 w 161"/>
                <a:gd name="T13" fmla="*/ 7 h 263"/>
                <a:gd name="T14" fmla="*/ 116 w 161"/>
                <a:gd name="T15" fmla="*/ 0 h 263"/>
                <a:gd name="T16" fmla="*/ 106 w 161"/>
                <a:gd name="T17" fmla="*/ 17 h 263"/>
                <a:gd name="T18" fmla="*/ 102 w 161"/>
                <a:gd name="T19" fmla="*/ 26 h 263"/>
                <a:gd name="T20" fmla="*/ 97 w 161"/>
                <a:gd name="T21" fmla="*/ 36 h 263"/>
                <a:gd name="T22" fmla="*/ 64 w 161"/>
                <a:gd name="T23" fmla="*/ 95 h 263"/>
                <a:gd name="T24" fmla="*/ 0 w 161"/>
                <a:gd name="T25" fmla="*/ 216 h 263"/>
                <a:gd name="T26" fmla="*/ 2 w 161"/>
                <a:gd name="T27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263">
                  <a:moveTo>
                    <a:pt x="2" y="263"/>
                  </a:moveTo>
                  <a:lnTo>
                    <a:pt x="45" y="235"/>
                  </a:lnTo>
                  <a:lnTo>
                    <a:pt x="132" y="71"/>
                  </a:lnTo>
                  <a:lnTo>
                    <a:pt x="161" y="19"/>
                  </a:lnTo>
                  <a:lnTo>
                    <a:pt x="151" y="14"/>
                  </a:lnTo>
                  <a:lnTo>
                    <a:pt x="144" y="12"/>
                  </a:lnTo>
                  <a:lnTo>
                    <a:pt x="135" y="7"/>
                  </a:lnTo>
                  <a:lnTo>
                    <a:pt x="116" y="0"/>
                  </a:lnTo>
                  <a:lnTo>
                    <a:pt x="106" y="17"/>
                  </a:lnTo>
                  <a:lnTo>
                    <a:pt x="102" y="26"/>
                  </a:lnTo>
                  <a:lnTo>
                    <a:pt x="97" y="36"/>
                  </a:lnTo>
                  <a:lnTo>
                    <a:pt x="64" y="95"/>
                  </a:lnTo>
                  <a:lnTo>
                    <a:pt x="0" y="216"/>
                  </a:lnTo>
                  <a:lnTo>
                    <a:pt x="2" y="2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7" name="Freeform 192">
              <a:extLst>
                <a:ext uri="{FF2B5EF4-FFF2-40B4-BE49-F238E27FC236}">
                  <a16:creationId xmlns:a16="http://schemas.microsoft.com/office/drawing/2014/main" id="{9FFE3DAD-73D9-4ED9-8657-DC7E0F7A4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813" y="1633538"/>
              <a:ext cx="101600" cy="82550"/>
            </a:xfrm>
            <a:custGeom>
              <a:avLst/>
              <a:gdLst>
                <a:gd name="T0" fmla="*/ 19 w 64"/>
                <a:gd name="T1" fmla="*/ 0 h 52"/>
                <a:gd name="T2" fmla="*/ 0 w 64"/>
                <a:gd name="T3" fmla="*/ 33 h 52"/>
                <a:gd name="T4" fmla="*/ 33 w 64"/>
                <a:gd name="T5" fmla="*/ 47 h 52"/>
                <a:gd name="T6" fmla="*/ 42 w 64"/>
                <a:gd name="T7" fmla="*/ 52 h 52"/>
                <a:gd name="T8" fmla="*/ 45 w 64"/>
                <a:gd name="T9" fmla="*/ 52 h 52"/>
                <a:gd name="T10" fmla="*/ 47 w 64"/>
                <a:gd name="T11" fmla="*/ 50 h 52"/>
                <a:gd name="T12" fmla="*/ 52 w 64"/>
                <a:gd name="T13" fmla="*/ 40 h 52"/>
                <a:gd name="T14" fmla="*/ 64 w 64"/>
                <a:gd name="T15" fmla="*/ 19 h 52"/>
                <a:gd name="T16" fmla="*/ 19 w 64"/>
                <a:gd name="T1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52">
                  <a:moveTo>
                    <a:pt x="19" y="0"/>
                  </a:moveTo>
                  <a:lnTo>
                    <a:pt x="0" y="33"/>
                  </a:lnTo>
                  <a:lnTo>
                    <a:pt x="33" y="47"/>
                  </a:lnTo>
                  <a:lnTo>
                    <a:pt x="42" y="52"/>
                  </a:lnTo>
                  <a:lnTo>
                    <a:pt x="45" y="52"/>
                  </a:lnTo>
                  <a:lnTo>
                    <a:pt x="47" y="50"/>
                  </a:lnTo>
                  <a:lnTo>
                    <a:pt x="52" y="40"/>
                  </a:lnTo>
                  <a:lnTo>
                    <a:pt x="64" y="1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88C7920-7561-41A1-A974-198231B67154}"/>
              </a:ext>
            </a:extLst>
          </p:cNvPr>
          <p:cNvGrpSpPr/>
          <p:nvPr/>
        </p:nvGrpSpPr>
        <p:grpSpPr>
          <a:xfrm>
            <a:off x="15049253" y="6441688"/>
            <a:ext cx="272947" cy="266388"/>
            <a:chOff x="4751388" y="877888"/>
            <a:chExt cx="481013" cy="484187"/>
          </a:xfrm>
          <a:solidFill>
            <a:schemeClr val="accent4"/>
          </a:solidFill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139" name="Oval 195">
              <a:extLst>
                <a:ext uri="{FF2B5EF4-FFF2-40B4-BE49-F238E27FC236}">
                  <a16:creationId xmlns:a16="http://schemas.microsoft.com/office/drawing/2014/main" id="{90A7D469-7DEE-49DC-A64C-EA767904F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0763" y="960438"/>
              <a:ext cx="323850" cy="31908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0" name="Rectangle 196">
              <a:extLst>
                <a:ext uri="{FF2B5EF4-FFF2-40B4-BE49-F238E27FC236}">
                  <a16:creationId xmlns:a16="http://schemas.microsoft.com/office/drawing/2014/main" id="{7A160464-F857-45ED-9869-E0008F46C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3638" y="877888"/>
              <a:ext cx="41275" cy="603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1" name="Rectangle 197">
              <a:extLst>
                <a:ext uri="{FF2B5EF4-FFF2-40B4-BE49-F238E27FC236}">
                  <a16:creationId xmlns:a16="http://schemas.microsoft.com/office/drawing/2014/main" id="{C78FC620-334C-4F3E-8F55-B002CEAD2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6838" y="1100138"/>
              <a:ext cx="55563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2" name="Rectangle 198">
              <a:extLst>
                <a:ext uri="{FF2B5EF4-FFF2-40B4-BE49-F238E27FC236}">
                  <a16:creationId xmlns:a16="http://schemas.microsoft.com/office/drawing/2014/main" id="{60743654-E571-4A42-9218-0025C4FFB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3638" y="1303338"/>
              <a:ext cx="41275" cy="587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3" name="Rectangle 199">
              <a:extLst>
                <a:ext uri="{FF2B5EF4-FFF2-40B4-BE49-F238E27FC236}">
                  <a16:creationId xmlns:a16="http://schemas.microsoft.com/office/drawing/2014/main" id="{C5D1D253-84C6-46E9-905F-95E9F02F4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1388" y="1100138"/>
              <a:ext cx="57150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4" name="Freeform 200">
              <a:extLst>
                <a:ext uri="{FF2B5EF4-FFF2-40B4-BE49-F238E27FC236}">
                  <a16:creationId xmlns:a16="http://schemas.microsoft.com/office/drawing/2014/main" id="{F19EC5BE-CC02-4CAD-85F6-F70A3B3DC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6" y="935038"/>
              <a:ext cx="68263" cy="71437"/>
            </a:xfrm>
            <a:custGeom>
              <a:avLst/>
              <a:gdLst>
                <a:gd name="T0" fmla="*/ 43 w 43"/>
                <a:gd name="T1" fmla="*/ 18 h 45"/>
                <a:gd name="T2" fmla="*/ 19 w 43"/>
                <a:gd name="T3" fmla="*/ 45 h 45"/>
                <a:gd name="T4" fmla="*/ 0 w 43"/>
                <a:gd name="T5" fmla="*/ 26 h 45"/>
                <a:gd name="T6" fmla="*/ 26 w 43"/>
                <a:gd name="T7" fmla="*/ 0 h 45"/>
                <a:gd name="T8" fmla="*/ 43 w 43"/>
                <a:gd name="T9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5">
                  <a:moveTo>
                    <a:pt x="43" y="18"/>
                  </a:moveTo>
                  <a:lnTo>
                    <a:pt x="19" y="45"/>
                  </a:lnTo>
                  <a:lnTo>
                    <a:pt x="0" y="26"/>
                  </a:lnTo>
                  <a:lnTo>
                    <a:pt x="26" y="0"/>
                  </a:lnTo>
                  <a:lnTo>
                    <a:pt x="43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5" name="Freeform 201">
              <a:extLst>
                <a:ext uri="{FF2B5EF4-FFF2-40B4-BE49-F238E27FC236}">
                  <a16:creationId xmlns:a16="http://schemas.microsoft.com/office/drawing/2014/main" id="{8C92B29E-1916-4FE5-869D-A8509920C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8576" y="1235075"/>
              <a:ext cx="68263" cy="71437"/>
            </a:xfrm>
            <a:custGeom>
              <a:avLst/>
              <a:gdLst>
                <a:gd name="T0" fmla="*/ 19 w 43"/>
                <a:gd name="T1" fmla="*/ 0 h 45"/>
                <a:gd name="T2" fmla="*/ 43 w 43"/>
                <a:gd name="T3" fmla="*/ 26 h 45"/>
                <a:gd name="T4" fmla="*/ 26 w 43"/>
                <a:gd name="T5" fmla="*/ 45 h 45"/>
                <a:gd name="T6" fmla="*/ 0 w 43"/>
                <a:gd name="T7" fmla="*/ 19 h 45"/>
                <a:gd name="T8" fmla="*/ 19 w 4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5">
                  <a:moveTo>
                    <a:pt x="19" y="0"/>
                  </a:moveTo>
                  <a:lnTo>
                    <a:pt x="43" y="26"/>
                  </a:lnTo>
                  <a:lnTo>
                    <a:pt x="26" y="45"/>
                  </a:lnTo>
                  <a:lnTo>
                    <a:pt x="0" y="1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6" name="Freeform 202">
              <a:extLst>
                <a:ext uri="{FF2B5EF4-FFF2-40B4-BE49-F238E27FC236}">
                  <a16:creationId xmlns:a16="http://schemas.microsoft.com/office/drawing/2014/main" id="{9226A980-D37F-44E8-84F0-34786DD32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538" y="1235075"/>
              <a:ext cx="66675" cy="71437"/>
            </a:xfrm>
            <a:custGeom>
              <a:avLst/>
              <a:gdLst>
                <a:gd name="T0" fmla="*/ 26 w 42"/>
                <a:gd name="T1" fmla="*/ 0 h 45"/>
                <a:gd name="T2" fmla="*/ 42 w 42"/>
                <a:gd name="T3" fmla="*/ 19 h 45"/>
                <a:gd name="T4" fmla="*/ 19 w 42"/>
                <a:gd name="T5" fmla="*/ 45 h 45"/>
                <a:gd name="T6" fmla="*/ 0 w 42"/>
                <a:gd name="T7" fmla="*/ 26 h 45"/>
                <a:gd name="T8" fmla="*/ 26 w 42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5">
                  <a:moveTo>
                    <a:pt x="26" y="0"/>
                  </a:moveTo>
                  <a:lnTo>
                    <a:pt x="42" y="19"/>
                  </a:lnTo>
                  <a:lnTo>
                    <a:pt x="19" y="45"/>
                  </a:lnTo>
                  <a:lnTo>
                    <a:pt x="0" y="26"/>
                  </a:lnTo>
                  <a:lnTo>
                    <a:pt x="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7" name="Freeform 203">
              <a:extLst>
                <a:ext uri="{FF2B5EF4-FFF2-40B4-BE49-F238E27FC236}">
                  <a16:creationId xmlns:a16="http://schemas.microsoft.com/office/drawing/2014/main" id="{BCBBB1B0-676F-4D64-BAAD-BCB5C71B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538" y="935038"/>
              <a:ext cx="66675" cy="71437"/>
            </a:xfrm>
            <a:custGeom>
              <a:avLst/>
              <a:gdLst>
                <a:gd name="T0" fmla="*/ 42 w 42"/>
                <a:gd name="T1" fmla="*/ 26 h 45"/>
                <a:gd name="T2" fmla="*/ 26 w 42"/>
                <a:gd name="T3" fmla="*/ 45 h 45"/>
                <a:gd name="T4" fmla="*/ 0 w 42"/>
                <a:gd name="T5" fmla="*/ 18 h 45"/>
                <a:gd name="T6" fmla="*/ 19 w 42"/>
                <a:gd name="T7" fmla="*/ 0 h 45"/>
                <a:gd name="T8" fmla="*/ 42 w 42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45">
                  <a:moveTo>
                    <a:pt x="42" y="26"/>
                  </a:moveTo>
                  <a:lnTo>
                    <a:pt x="26" y="45"/>
                  </a:lnTo>
                  <a:lnTo>
                    <a:pt x="0" y="18"/>
                  </a:lnTo>
                  <a:lnTo>
                    <a:pt x="19" y="0"/>
                  </a:lnTo>
                  <a:lnTo>
                    <a:pt x="4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8" name="Freeform 204">
              <a:extLst>
                <a:ext uri="{FF2B5EF4-FFF2-40B4-BE49-F238E27FC236}">
                  <a16:creationId xmlns:a16="http://schemas.microsoft.com/office/drawing/2014/main" id="{E422BC4F-D185-4194-B542-1873B68D1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076" y="889000"/>
              <a:ext cx="60325" cy="68262"/>
            </a:xfrm>
            <a:custGeom>
              <a:avLst/>
              <a:gdLst>
                <a:gd name="T0" fmla="*/ 38 w 38"/>
                <a:gd name="T1" fmla="*/ 10 h 43"/>
                <a:gd name="T2" fmla="*/ 24 w 38"/>
                <a:gd name="T3" fmla="*/ 43 h 43"/>
                <a:gd name="T4" fmla="*/ 0 w 38"/>
                <a:gd name="T5" fmla="*/ 33 h 43"/>
                <a:gd name="T6" fmla="*/ 12 w 38"/>
                <a:gd name="T7" fmla="*/ 0 h 43"/>
                <a:gd name="T8" fmla="*/ 38 w 38"/>
                <a:gd name="T9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3">
                  <a:moveTo>
                    <a:pt x="38" y="10"/>
                  </a:moveTo>
                  <a:lnTo>
                    <a:pt x="24" y="43"/>
                  </a:lnTo>
                  <a:lnTo>
                    <a:pt x="0" y="33"/>
                  </a:lnTo>
                  <a:lnTo>
                    <a:pt x="12" y="0"/>
                  </a:lnTo>
                  <a:lnTo>
                    <a:pt x="38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9" name="Freeform 205">
              <a:extLst>
                <a:ext uri="{FF2B5EF4-FFF2-40B4-BE49-F238E27FC236}">
                  <a16:creationId xmlns:a16="http://schemas.microsoft.com/office/drawing/2014/main" id="{83949EFF-75E4-4BBA-B1B1-9FFA7D5A9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1171575"/>
              <a:ext cx="71438" cy="60325"/>
            </a:xfrm>
            <a:custGeom>
              <a:avLst/>
              <a:gdLst>
                <a:gd name="T0" fmla="*/ 9 w 45"/>
                <a:gd name="T1" fmla="*/ 0 h 38"/>
                <a:gd name="T2" fmla="*/ 45 w 45"/>
                <a:gd name="T3" fmla="*/ 14 h 38"/>
                <a:gd name="T4" fmla="*/ 33 w 45"/>
                <a:gd name="T5" fmla="*/ 38 h 38"/>
                <a:gd name="T6" fmla="*/ 0 w 45"/>
                <a:gd name="T7" fmla="*/ 23 h 38"/>
                <a:gd name="T8" fmla="*/ 9 w 45"/>
                <a:gd name="T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38">
                  <a:moveTo>
                    <a:pt x="9" y="0"/>
                  </a:moveTo>
                  <a:lnTo>
                    <a:pt x="45" y="14"/>
                  </a:lnTo>
                  <a:lnTo>
                    <a:pt x="33" y="38"/>
                  </a:lnTo>
                  <a:lnTo>
                    <a:pt x="0" y="23"/>
                  </a:ln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0" name="Freeform 206">
              <a:extLst>
                <a:ext uri="{FF2B5EF4-FFF2-40B4-BE49-F238E27FC236}">
                  <a16:creationId xmlns:a16="http://schemas.microsoft.com/office/drawing/2014/main" id="{1CC461B3-B460-447A-8A9B-3E273CCE9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1284288"/>
              <a:ext cx="60325" cy="66675"/>
            </a:xfrm>
            <a:custGeom>
              <a:avLst/>
              <a:gdLst>
                <a:gd name="T0" fmla="*/ 38 w 38"/>
                <a:gd name="T1" fmla="*/ 9 h 42"/>
                <a:gd name="T2" fmla="*/ 24 w 38"/>
                <a:gd name="T3" fmla="*/ 42 h 42"/>
                <a:gd name="T4" fmla="*/ 0 w 38"/>
                <a:gd name="T5" fmla="*/ 33 h 42"/>
                <a:gd name="T6" fmla="*/ 14 w 38"/>
                <a:gd name="T7" fmla="*/ 0 h 42"/>
                <a:gd name="T8" fmla="*/ 38 w 38"/>
                <a:gd name="T9" fmla="*/ 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2">
                  <a:moveTo>
                    <a:pt x="38" y="9"/>
                  </a:moveTo>
                  <a:lnTo>
                    <a:pt x="24" y="42"/>
                  </a:lnTo>
                  <a:lnTo>
                    <a:pt x="0" y="33"/>
                  </a:lnTo>
                  <a:lnTo>
                    <a:pt x="14" y="0"/>
                  </a:lnTo>
                  <a:lnTo>
                    <a:pt x="38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1" name="Freeform 207">
              <a:extLst>
                <a:ext uri="{FF2B5EF4-FFF2-40B4-BE49-F238E27FC236}">
                  <a16:creationId xmlns:a16="http://schemas.microsoft.com/office/drawing/2014/main" id="{50B29586-7085-46E8-B38E-A049ED818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501" y="1009650"/>
              <a:ext cx="68263" cy="60325"/>
            </a:xfrm>
            <a:custGeom>
              <a:avLst/>
              <a:gdLst>
                <a:gd name="T0" fmla="*/ 34 w 43"/>
                <a:gd name="T1" fmla="*/ 38 h 38"/>
                <a:gd name="T2" fmla="*/ 0 w 43"/>
                <a:gd name="T3" fmla="*/ 24 h 38"/>
                <a:gd name="T4" fmla="*/ 10 w 43"/>
                <a:gd name="T5" fmla="*/ 0 h 38"/>
                <a:gd name="T6" fmla="*/ 43 w 43"/>
                <a:gd name="T7" fmla="*/ 14 h 38"/>
                <a:gd name="T8" fmla="*/ 34 w 43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8">
                  <a:moveTo>
                    <a:pt x="34" y="38"/>
                  </a:moveTo>
                  <a:lnTo>
                    <a:pt x="0" y="24"/>
                  </a:lnTo>
                  <a:lnTo>
                    <a:pt x="10" y="0"/>
                  </a:lnTo>
                  <a:lnTo>
                    <a:pt x="43" y="14"/>
                  </a:lnTo>
                  <a:lnTo>
                    <a:pt x="34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2" name="Freeform 208">
              <a:extLst>
                <a:ext uri="{FF2B5EF4-FFF2-40B4-BE49-F238E27FC236}">
                  <a16:creationId xmlns:a16="http://schemas.microsoft.com/office/drawing/2014/main" id="{4E9E0310-BBC6-42D3-A699-ABC8935B3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1009650"/>
              <a:ext cx="66675" cy="60325"/>
            </a:xfrm>
            <a:custGeom>
              <a:avLst/>
              <a:gdLst>
                <a:gd name="T0" fmla="*/ 0 w 42"/>
                <a:gd name="T1" fmla="*/ 14 h 38"/>
                <a:gd name="T2" fmla="*/ 33 w 42"/>
                <a:gd name="T3" fmla="*/ 0 h 38"/>
                <a:gd name="T4" fmla="*/ 42 w 42"/>
                <a:gd name="T5" fmla="*/ 24 h 38"/>
                <a:gd name="T6" fmla="*/ 9 w 42"/>
                <a:gd name="T7" fmla="*/ 38 h 38"/>
                <a:gd name="T8" fmla="*/ 0 w 42"/>
                <a:gd name="T9" fmla="*/ 1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8">
                  <a:moveTo>
                    <a:pt x="0" y="14"/>
                  </a:moveTo>
                  <a:lnTo>
                    <a:pt x="33" y="0"/>
                  </a:lnTo>
                  <a:lnTo>
                    <a:pt x="42" y="24"/>
                  </a:lnTo>
                  <a:lnTo>
                    <a:pt x="9" y="38"/>
                  </a:lnTo>
                  <a:lnTo>
                    <a:pt x="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3" name="Freeform 209">
              <a:extLst>
                <a:ext uri="{FF2B5EF4-FFF2-40B4-BE49-F238E27FC236}">
                  <a16:creationId xmlns:a16="http://schemas.microsoft.com/office/drawing/2014/main" id="{4112B3FB-D4BC-42DB-9450-A734A8424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5076" y="1279525"/>
              <a:ext cx="60325" cy="71437"/>
            </a:xfrm>
            <a:custGeom>
              <a:avLst/>
              <a:gdLst>
                <a:gd name="T0" fmla="*/ 38 w 38"/>
                <a:gd name="T1" fmla="*/ 33 h 45"/>
                <a:gd name="T2" fmla="*/ 14 w 38"/>
                <a:gd name="T3" fmla="*/ 45 h 45"/>
                <a:gd name="T4" fmla="*/ 0 w 38"/>
                <a:gd name="T5" fmla="*/ 12 h 45"/>
                <a:gd name="T6" fmla="*/ 24 w 38"/>
                <a:gd name="T7" fmla="*/ 0 h 45"/>
                <a:gd name="T8" fmla="*/ 38 w 38"/>
                <a:gd name="T9" fmla="*/ 3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5">
                  <a:moveTo>
                    <a:pt x="38" y="33"/>
                  </a:moveTo>
                  <a:lnTo>
                    <a:pt x="14" y="45"/>
                  </a:lnTo>
                  <a:lnTo>
                    <a:pt x="0" y="12"/>
                  </a:lnTo>
                  <a:lnTo>
                    <a:pt x="24" y="0"/>
                  </a:lnTo>
                  <a:lnTo>
                    <a:pt x="38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4" name="Freeform 210">
              <a:extLst>
                <a:ext uri="{FF2B5EF4-FFF2-40B4-BE49-F238E27FC236}">
                  <a16:creationId xmlns:a16="http://schemas.microsoft.com/office/drawing/2014/main" id="{4A172949-19E1-45AF-9FA9-ED258A7BB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2501" y="1171575"/>
              <a:ext cx="68263" cy="60325"/>
            </a:xfrm>
            <a:custGeom>
              <a:avLst/>
              <a:gdLst>
                <a:gd name="T0" fmla="*/ 43 w 43"/>
                <a:gd name="T1" fmla="*/ 23 h 38"/>
                <a:gd name="T2" fmla="*/ 10 w 43"/>
                <a:gd name="T3" fmla="*/ 38 h 38"/>
                <a:gd name="T4" fmla="*/ 0 w 43"/>
                <a:gd name="T5" fmla="*/ 14 h 38"/>
                <a:gd name="T6" fmla="*/ 34 w 43"/>
                <a:gd name="T7" fmla="*/ 0 h 38"/>
                <a:gd name="T8" fmla="*/ 43 w 43"/>
                <a:gd name="T9" fmla="*/ 2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8">
                  <a:moveTo>
                    <a:pt x="43" y="23"/>
                  </a:moveTo>
                  <a:lnTo>
                    <a:pt x="10" y="38"/>
                  </a:lnTo>
                  <a:lnTo>
                    <a:pt x="0" y="14"/>
                  </a:lnTo>
                  <a:lnTo>
                    <a:pt x="34" y="0"/>
                  </a:lnTo>
                  <a:lnTo>
                    <a:pt x="43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5" name="Freeform 211">
              <a:extLst>
                <a:ext uri="{FF2B5EF4-FFF2-40B4-BE49-F238E27FC236}">
                  <a16:creationId xmlns:a16="http://schemas.microsoft.com/office/drawing/2014/main" id="{1C83A74B-E22F-4F3E-9CB3-15EE5EE3B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889000"/>
              <a:ext cx="60325" cy="68262"/>
            </a:xfrm>
            <a:custGeom>
              <a:avLst/>
              <a:gdLst>
                <a:gd name="T0" fmla="*/ 38 w 38"/>
                <a:gd name="T1" fmla="*/ 33 h 43"/>
                <a:gd name="T2" fmla="*/ 14 w 38"/>
                <a:gd name="T3" fmla="*/ 43 h 43"/>
                <a:gd name="T4" fmla="*/ 0 w 38"/>
                <a:gd name="T5" fmla="*/ 10 h 43"/>
                <a:gd name="T6" fmla="*/ 23 w 38"/>
                <a:gd name="T7" fmla="*/ 0 h 43"/>
                <a:gd name="T8" fmla="*/ 38 w 38"/>
                <a:gd name="T9" fmla="*/ 3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3">
                  <a:moveTo>
                    <a:pt x="38" y="33"/>
                  </a:moveTo>
                  <a:lnTo>
                    <a:pt x="14" y="43"/>
                  </a:lnTo>
                  <a:lnTo>
                    <a:pt x="0" y="10"/>
                  </a:lnTo>
                  <a:lnTo>
                    <a:pt x="23" y="0"/>
                  </a:lnTo>
                  <a:lnTo>
                    <a:pt x="38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156" name="Freeform 212">
            <a:extLst>
              <a:ext uri="{FF2B5EF4-FFF2-40B4-BE49-F238E27FC236}">
                <a16:creationId xmlns:a16="http://schemas.microsoft.com/office/drawing/2014/main" id="{76106A00-8F09-49F8-999E-4B44865893F3}"/>
              </a:ext>
            </a:extLst>
          </p:cNvPr>
          <p:cNvSpPr>
            <a:spLocks/>
          </p:cNvSpPr>
          <p:nvPr/>
        </p:nvSpPr>
        <p:spPr bwMode="auto">
          <a:xfrm>
            <a:off x="17510269" y="7498507"/>
            <a:ext cx="63958" cy="63759"/>
          </a:xfrm>
          <a:custGeom>
            <a:avLst/>
            <a:gdLst>
              <a:gd name="T0" fmla="*/ 27 w 30"/>
              <a:gd name="T1" fmla="*/ 25 h 31"/>
              <a:gd name="T2" fmla="*/ 7 w 30"/>
              <a:gd name="T3" fmla="*/ 1 h 31"/>
              <a:gd name="T4" fmla="*/ 7 w 30"/>
              <a:gd name="T5" fmla="*/ 12 h 31"/>
              <a:gd name="T6" fmla="*/ 17 w 30"/>
              <a:gd name="T7" fmla="*/ 22 h 31"/>
              <a:gd name="T8" fmla="*/ 27 w 30"/>
              <a:gd name="T9" fmla="*/ 25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31">
                <a:moveTo>
                  <a:pt x="27" y="25"/>
                </a:moveTo>
                <a:cubicBezTo>
                  <a:pt x="30" y="12"/>
                  <a:pt x="20" y="0"/>
                  <a:pt x="7" y="1"/>
                </a:cubicBezTo>
                <a:cubicBezTo>
                  <a:pt x="0" y="2"/>
                  <a:pt x="0" y="12"/>
                  <a:pt x="7" y="12"/>
                </a:cubicBezTo>
                <a:cubicBezTo>
                  <a:pt x="13" y="11"/>
                  <a:pt x="18" y="15"/>
                  <a:pt x="17" y="22"/>
                </a:cubicBezTo>
                <a:cubicBezTo>
                  <a:pt x="16" y="29"/>
                  <a:pt x="26" y="31"/>
                  <a:pt x="27" y="25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7" name="Freeform 213">
            <a:extLst>
              <a:ext uri="{FF2B5EF4-FFF2-40B4-BE49-F238E27FC236}">
                <a16:creationId xmlns:a16="http://schemas.microsoft.com/office/drawing/2014/main" id="{C5FF5981-BEEF-41EE-A0B1-2B3DDF675A06}"/>
              </a:ext>
            </a:extLst>
          </p:cNvPr>
          <p:cNvSpPr>
            <a:spLocks/>
          </p:cNvSpPr>
          <p:nvPr/>
        </p:nvSpPr>
        <p:spPr bwMode="auto">
          <a:xfrm>
            <a:off x="17452616" y="7557899"/>
            <a:ext cx="229707" cy="179921"/>
          </a:xfrm>
          <a:custGeom>
            <a:avLst/>
            <a:gdLst>
              <a:gd name="T0" fmla="*/ 3 w 108"/>
              <a:gd name="T1" fmla="*/ 15 h 87"/>
              <a:gd name="T2" fmla="*/ 2 w 108"/>
              <a:gd name="T3" fmla="*/ 41 h 87"/>
              <a:gd name="T4" fmla="*/ 31 w 108"/>
              <a:gd name="T5" fmla="*/ 87 h 87"/>
              <a:gd name="T6" fmla="*/ 35 w 108"/>
              <a:gd name="T7" fmla="*/ 87 h 87"/>
              <a:gd name="T8" fmla="*/ 50 w 108"/>
              <a:gd name="T9" fmla="*/ 82 h 87"/>
              <a:gd name="T10" fmla="*/ 64 w 108"/>
              <a:gd name="T11" fmla="*/ 87 h 87"/>
              <a:gd name="T12" fmla="*/ 94 w 108"/>
              <a:gd name="T13" fmla="*/ 10 h 87"/>
              <a:gd name="T14" fmla="*/ 91 w 108"/>
              <a:gd name="T15" fmla="*/ 7 h 87"/>
              <a:gd name="T16" fmla="*/ 70 w 108"/>
              <a:gd name="T17" fmla="*/ 0 h 87"/>
              <a:gd name="T18" fmla="*/ 50 w 108"/>
              <a:gd name="T19" fmla="*/ 4 h 87"/>
              <a:gd name="T20" fmla="*/ 50 w 108"/>
              <a:gd name="T21" fmla="*/ 4 h 87"/>
              <a:gd name="T22" fmla="*/ 45 w 108"/>
              <a:gd name="T23" fmla="*/ 2 h 87"/>
              <a:gd name="T24" fmla="*/ 31 w 108"/>
              <a:gd name="T25" fmla="*/ 0 h 87"/>
              <a:gd name="T26" fmla="*/ 30 w 108"/>
              <a:gd name="T27" fmla="*/ 0 h 87"/>
              <a:gd name="T28" fmla="*/ 3 w 108"/>
              <a:gd name="T29" fmla="*/ 15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8" h="87">
                <a:moveTo>
                  <a:pt x="3" y="15"/>
                </a:moveTo>
                <a:cubicBezTo>
                  <a:pt x="0" y="23"/>
                  <a:pt x="1" y="33"/>
                  <a:pt x="2" y="41"/>
                </a:cubicBezTo>
                <a:cubicBezTo>
                  <a:pt x="5" y="57"/>
                  <a:pt x="13" y="82"/>
                  <a:pt x="31" y="87"/>
                </a:cubicBezTo>
                <a:cubicBezTo>
                  <a:pt x="32" y="87"/>
                  <a:pt x="34" y="87"/>
                  <a:pt x="35" y="87"/>
                </a:cubicBezTo>
                <a:cubicBezTo>
                  <a:pt x="40" y="87"/>
                  <a:pt x="45" y="85"/>
                  <a:pt x="50" y="82"/>
                </a:cubicBezTo>
                <a:cubicBezTo>
                  <a:pt x="54" y="86"/>
                  <a:pt x="59" y="87"/>
                  <a:pt x="64" y="87"/>
                </a:cubicBezTo>
                <a:cubicBezTo>
                  <a:pt x="90" y="87"/>
                  <a:pt x="108" y="29"/>
                  <a:pt x="94" y="10"/>
                </a:cubicBezTo>
                <a:cubicBezTo>
                  <a:pt x="93" y="9"/>
                  <a:pt x="92" y="8"/>
                  <a:pt x="91" y="7"/>
                </a:cubicBezTo>
                <a:cubicBezTo>
                  <a:pt x="86" y="2"/>
                  <a:pt x="78" y="0"/>
                  <a:pt x="70" y="0"/>
                </a:cubicBezTo>
                <a:cubicBezTo>
                  <a:pt x="63" y="0"/>
                  <a:pt x="55" y="2"/>
                  <a:pt x="50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49" y="4"/>
                  <a:pt x="45" y="3"/>
                  <a:pt x="45" y="2"/>
                </a:cubicBezTo>
                <a:cubicBezTo>
                  <a:pt x="40" y="1"/>
                  <a:pt x="36" y="0"/>
                  <a:pt x="31" y="0"/>
                </a:cubicBezTo>
                <a:cubicBezTo>
                  <a:pt x="31" y="0"/>
                  <a:pt x="30" y="0"/>
                  <a:pt x="30" y="0"/>
                </a:cubicBezTo>
                <a:cubicBezTo>
                  <a:pt x="19" y="0"/>
                  <a:pt x="7" y="4"/>
                  <a:pt x="3" y="15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158" name="Freeform 6">
            <a:extLst>
              <a:ext uri="{FF2B5EF4-FFF2-40B4-BE49-F238E27FC236}">
                <a16:creationId xmlns:a16="http://schemas.microsoft.com/office/drawing/2014/main" id="{F00EBB8B-2747-4C7C-B422-EC24D8C50526}"/>
              </a:ext>
            </a:extLst>
          </p:cNvPr>
          <p:cNvSpPr>
            <a:spLocks noEditPoints="1"/>
          </p:cNvSpPr>
          <p:nvPr/>
        </p:nvSpPr>
        <p:spPr bwMode="auto">
          <a:xfrm>
            <a:off x="15256509" y="8657494"/>
            <a:ext cx="1493094" cy="1542817"/>
          </a:xfrm>
          <a:custGeom>
            <a:avLst/>
            <a:gdLst>
              <a:gd name="T0" fmla="*/ 743 w 957"/>
              <a:gd name="T1" fmla="*/ 313 h 1020"/>
              <a:gd name="T2" fmla="*/ 756 w 957"/>
              <a:gd name="T3" fmla="*/ 428 h 1020"/>
              <a:gd name="T4" fmla="*/ 704 w 957"/>
              <a:gd name="T5" fmla="*/ 513 h 1020"/>
              <a:gd name="T6" fmla="*/ 724 w 957"/>
              <a:gd name="T7" fmla="*/ 341 h 1020"/>
              <a:gd name="T8" fmla="*/ 704 w 957"/>
              <a:gd name="T9" fmla="*/ 152 h 1020"/>
              <a:gd name="T10" fmla="*/ 953 w 957"/>
              <a:gd name="T11" fmla="*/ 925 h 1020"/>
              <a:gd name="T12" fmla="*/ 704 w 957"/>
              <a:gd name="T13" fmla="*/ 1020 h 1020"/>
              <a:gd name="T14" fmla="*/ 478 w 957"/>
              <a:gd name="T15" fmla="*/ 16 h 1020"/>
              <a:gd name="T16" fmla="*/ 704 w 957"/>
              <a:gd name="T17" fmla="*/ 308 h 1020"/>
              <a:gd name="T18" fmla="*/ 679 w 957"/>
              <a:gd name="T19" fmla="*/ 494 h 1020"/>
              <a:gd name="T20" fmla="*/ 704 w 957"/>
              <a:gd name="T21" fmla="*/ 513 h 1020"/>
              <a:gd name="T22" fmla="*/ 665 w 957"/>
              <a:gd name="T23" fmla="*/ 566 h 1020"/>
              <a:gd name="T24" fmla="*/ 684 w 957"/>
              <a:gd name="T25" fmla="*/ 723 h 1020"/>
              <a:gd name="T26" fmla="*/ 704 w 957"/>
              <a:gd name="T27" fmla="*/ 1020 h 1020"/>
              <a:gd name="T28" fmla="*/ 478 w 957"/>
              <a:gd name="T29" fmla="*/ 984 h 1020"/>
              <a:gd name="T30" fmla="*/ 493 w 957"/>
              <a:gd name="T31" fmla="*/ 969 h 1020"/>
              <a:gd name="T32" fmla="*/ 478 w 957"/>
              <a:gd name="T33" fmla="*/ 955 h 1020"/>
              <a:gd name="T34" fmla="*/ 480 w 957"/>
              <a:gd name="T35" fmla="*/ 945 h 1020"/>
              <a:gd name="T36" fmla="*/ 480 w 957"/>
              <a:gd name="T37" fmla="*/ 916 h 1020"/>
              <a:gd name="T38" fmla="*/ 478 w 957"/>
              <a:gd name="T39" fmla="*/ 901 h 1020"/>
              <a:gd name="T40" fmla="*/ 589 w 957"/>
              <a:gd name="T41" fmla="*/ 663 h 1020"/>
              <a:gd name="T42" fmla="*/ 479 w 957"/>
              <a:gd name="T43" fmla="*/ 709 h 1020"/>
              <a:gd name="T44" fmla="*/ 478 w 957"/>
              <a:gd name="T45" fmla="*/ 613 h 1020"/>
              <a:gd name="T46" fmla="*/ 519 w 957"/>
              <a:gd name="T47" fmla="*/ 628 h 1020"/>
              <a:gd name="T48" fmla="*/ 478 w 957"/>
              <a:gd name="T49" fmla="*/ 512 h 1020"/>
              <a:gd name="T50" fmla="*/ 587 w 957"/>
              <a:gd name="T51" fmla="*/ 502 h 1020"/>
              <a:gd name="T52" fmla="*/ 664 w 957"/>
              <a:gd name="T53" fmla="*/ 319 h 1020"/>
              <a:gd name="T54" fmla="*/ 478 w 957"/>
              <a:gd name="T55" fmla="*/ 16 h 1020"/>
              <a:gd name="T56" fmla="*/ 395 w 957"/>
              <a:gd name="T57" fmla="*/ 35 h 1020"/>
              <a:gd name="T58" fmla="*/ 478 w 957"/>
              <a:gd name="T59" fmla="*/ 16 h 1020"/>
              <a:gd name="T60" fmla="*/ 425 w 957"/>
              <a:gd name="T61" fmla="*/ 204 h 1020"/>
              <a:gd name="T62" fmla="*/ 294 w 957"/>
              <a:gd name="T63" fmla="*/ 284 h 1020"/>
              <a:gd name="T64" fmla="*/ 362 w 957"/>
              <a:gd name="T65" fmla="*/ 506 h 1020"/>
              <a:gd name="T66" fmla="*/ 477 w 957"/>
              <a:gd name="T67" fmla="*/ 478 h 1020"/>
              <a:gd name="T68" fmla="*/ 478 w 957"/>
              <a:gd name="T69" fmla="*/ 512 h 1020"/>
              <a:gd name="T70" fmla="*/ 438 w 957"/>
              <a:gd name="T71" fmla="*/ 628 h 1020"/>
              <a:gd name="T72" fmla="*/ 478 w 957"/>
              <a:gd name="T73" fmla="*/ 709 h 1020"/>
              <a:gd name="T74" fmla="*/ 370 w 957"/>
              <a:gd name="T75" fmla="*/ 665 h 1020"/>
              <a:gd name="T76" fmla="*/ 478 w 957"/>
              <a:gd name="T77" fmla="*/ 901 h 1020"/>
              <a:gd name="T78" fmla="*/ 478 w 957"/>
              <a:gd name="T79" fmla="*/ 916 h 1020"/>
              <a:gd name="T80" fmla="*/ 478 w 957"/>
              <a:gd name="T81" fmla="*/ 945 h 1020"/>
              <a:gd name="T82" fmla="*/ 466 w 957"/>
              <a:gd name="T83" fmla="*/ 969 h 1020"/>
              <a:gd name="T84" fmla="*/ 478 w 957"/>
              <a:gd name="T85" fmla="*/ 1020 h 1020"/>
              <a:gd name="T86" fmla="*/ 253 w 957"/>
              <a:gd name="T87" fmla="*/ 730 h 1020"/>
              <a:gd name="T88" fmla="*/ 342 w 957"/>
              <a:gd name="T89" fmla="*/ 640 h 1020"/>
              <a:gd name="T90" fmla="*/ 265 w 957"/>
              <a:gd name="T91" fmla="*/ 519 h 1020"/>
              <a:gd name="T92" fmla="*/ 253 w 957"/>
              <a:gd name="T93" fmla="*/ 477 h 1020"/>
              <a:gd name="T94" fmla="*/ 276 w 957"/>
              <a:gd name="T95" fmla="*/ 341 h 1020"/>
              <a:gd name="T96" fmla="*/ 253 w 957"/>
              <a:gd name="T97" fmla="*/ 143 h 1020"/>
              <a:gd name="T98" fmla="*/ 214 w 957"/>
              <a:gd name="T99" fmla="*/ 313 h 1020"/>
              <a:gd name="T100" fmla="*/ 253 w 957"/>
              <a:gd name="T101" fmla="*/ 310 h 1020"/>
              <a:gd name="T102" fmla="*/ 253 w 957"/>
              <a:gd name="T103" fmla="*/ 477 h 1020"/>
              <a:gd name="T104" fmla="*/ 227 w 957"/>
              <a:gd name="T105" fmla="*/ 490 h 1020"/>
              <a:gd name="T106" fmla="*/ 199 w 957"/>
              <a:gd name="T107" fmla="*/ 359 h 1020"/>
              <a:gd name="T108" fmla="*/ 253 w 957"/>
              <a:gd name="T109" fmla="*/ 1020 h 1020"/>
              <a:gd name="T110" fmla="*/ 3 w 957"/>
              <a:gd name="T111" fmla="*/ 925 h 1020"/>
              <a:gd name="T112" fmla="*/ 253 w 957"/>
              <a:gd name="T113" fmla="*/ 102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57" h="1020">
                <a:moveTo>
                  <a:pt x="704" y="152"/>
                </a:moveTo>
                <a:cubicBezTo>
                  <a:pt x="723" y="197"/>
                  <a:pt x="736" y="251"/>
                  <a:pt x="743" y="313"/>
                </a:cubicBezTo>
                <a:cubicBezTo>
                  <a:pt x="750" y="327"/>
                  <a:pt x="755" y="342"/>
                  <a:pt x="757" y="359"/>
                </a:cubicBezTo>
                <a:cubicBezTo>
                  <a:pt x="761" y="381"/>
                  <a:pt x="760" y="406"/>
                  <a:pt x="756" y="428"/>
                </a:cubicBezTo>
                <a:cubicBezTo>
                  <a:pt x="751" y="452"/>
                  <a:pt x="742" y="473"/>
                  <a:pt x="729" y="490"/>
                </a:cubicBezTo>
                <a:cubicBezTo>
                  <a:pt x="722" y="500"/>
                  <a:pt x="713" y="508"/>
                  <a:pt x="704" y="513"/>
                </a:cubicBezTo>
                <a:cubicBezTo>
                  <a:pt x="704" y="476"/>
                  <a:pt x="704" y="476"/>
                  <a:pt x="704" y="476"/>
                </a:cubicBezTo>
                <a:cubicBezTo>
                  <a:pt x="730" y="445"/>
                  <a:pt x="739" y="384"/>
                  <a:pt x="724" y="341"/>
                </a:cubicBezTo>
                <a:cubicBezTo>
                  <a:pt x="718" y="320"/>
                  <a:pt x="710" y="310"/>
                  <a:pt x="704" y="308"/>
                </a:cubicBezTo>
                <a:lnTo>
                  <a:pt x="704" y="152"/>
                </a:lnTo>
                <a:close/>
                <a:moveTo>
                  <a:pt x="704" y="731"/>
                </a:moveTo>
                <a:cubicBezTo>
                  <a:pt x="815" y="772"/>
                  <a:pt x="957" y="791"/>
                  <a:pt x="953" y="925"/>
                </a:cubicBezTo>
                <a:cubicBezTo>
                  <a:pt x="952" y="956"/>
                  <a:pt x="940" y="988"/>
                  <a:pt x="921" y="1020"/>
                </a:cubicBezTo>
                <a:cubicBezTo>
                  <a:pt x="704" y="1020"/>
                  <a:pt x="704" y="1020"/>
                  <a:pt x="704" y="1020"/>
                </a:cubicBezTo>
                <a:lnTo>
                  <a:pt x="704" y="731"/>
                </a:lnTo>
                <a:close/>
                <a:moveTo>
                  <a:pt x="478" y="16"/>
                </a:moveTo>
                <a:cubicBezTo>
                  <a:pt x="588" y="0"/>
                  <a:pt x="661" y="52"/>
                  <a:pt x="704" y="152"/>
                </a:cubicBezTo>
                <a:cubicBezTo>
                  <a:pt x="704" y="308"/>
                  <a:pt x="704" y="308"/>
                  <a:pt x="704" y="308"/>
                </a:cubicBezTo>
                <a:cubicBezTo>
                  <a:pt x="693" y="305"/>
                  <a:pt x="684" y="321"/>
                  <a:pt x="680" y="350"/>
                </a:cubicBezTo>
                <a:cubicBezTo>
                  <a:pt x="675" y="381"/>
                  <a:pt x="674" y="429"/>
                  <a:pt x="679" y="494"/>
                </a:cubicBezTo>
                <a:cubicBezTo>
                  <a:pt x="688" y="491"/>
                  <a:pt x="697" y="484"/>
                  <a:pt x="704" y="476"/>
                </a:cubicBezTo>
                <a:cubicBezTo>
                  <a:pt x="704" y="513"/>
                  <a:pt x="704" y="513"/>
                  <a:pt x="704" y="513"/>
                </a:cubicBezTo>
                <a:cubicBezTo>
                  <a:pt x="700" y="515"/>
                  <a:pt x="696" y="517"/>
                  <a:pt x="692" y="519"/>
                </a:cubicBezTo>
                <a:cubicBezTo>
                  <a:pt x="684" y="535"/>
                  <a:pt x="675" y="552"/>
                  <a:pt x="665" y="566"/>
                </a:cubicBezTo>
                <a:cubicBezTo>
                  <a:pt x="654" y="594"/>
                  <a:pt x="635" y="619"/>
                  <a:pt x="614" y="640"/>
                </a:cubicBezTo>
                <a:cubicBezTo>
                  <a:pt x="621" y="675"/>
                  <a:pt x="640" y="705"/>
                  <a:pt x="684" y="723"/>
                </a:cubicBezTo>
                <a:cubicBezTo>
                  <a:pt x="690" y="726"/>
                  <a:pt x="697" y="728"/>
                  <a:pt x="704" y="731"/>
                </a:cubicBezTo>
                <a:cubicBezTo>
                  <a:pt x="704" y="1020"/>
                  <a:pt x="704" y="1020"/>
                  <a:pt x="704" y="1020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478" y="984"/>
                  <a:pt x="478" y="984"/>
                  <a:pt x="478" y="984"/>
                </a:cubicBezTo>
                <a:cubicBezTo>
                  <a:pt x="479" y="984"/>
                  <a:pt x="479" y="984"/>
                  <a:pt x="480" y="984"/>
                </a:cubicBezTo>
                <a:cubicBezTo>
                  <a:pt x="487" y="984"/>
                  <a:pt x="493" y="977"/>
                  <a:pt x="493" y="969"/>
                </a:cubicBezTo>
                <a:cubicBezTo>
                  <a:pt x="493" y="961"/>
                  <a:pt x="487" y="955"/>
                  <a:pt x="480" y="955"/>
                </a:cubicBezTo>
                <a:cubicBezTo>
                  <a:pt x="479" y="955"/>
                  <a:pt x="479" y="955"/>
                  <a:pt x="478" y="955"/>
                </a:cubicBezTo>
                <a:cubicBezTo>
                  <a:pt x="478" y="945"/>
                  <a:pt x="478" y="945"/>
                  <a:pt x="478" y="945"/>
                </a:cubicBezTo>
                <a:cubicBezTo>
                  <a:pt x="479" y="945"/>
                  <a:pt x="479" y="945"/>
                  <a:pt x="480" y="945"/>
                </a:cubicBezTo>
                <a:cubicBezTo>
                  <a:pt x="487" y="945"/>
                  <a:pt x="493" y="938"/>
                  <a:pt x="493" y="930"/>
                </a:cubicBezTo>
                <a:cubicBezTo>
                  <a:pt x="493" y="922"/>
                  <a:pt x="487" y="916"/>
                  <a:pt x="480" y="916"/>
                </a:cubicBezTo>
                <a:cubicBezTo>
                  <a:pt x="479" y="916"/>
                  <a:pt x="479" y="916"/>
                  <a:pt x="478" y="916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556" y="871"/>
                  <a:pt x="598" y="831"/>
                  <a:pt x="661" y="751"/>
                </a:cubicBezTo>
                <a:cubicBezTo>
                  <a:pt x="625" y="737"/>
                  <a:pt x="602" y="703"/>
                  <a:pt x="589" y="663"/>
                </a:cubicBezTo>
                <a:cubicBezTo>
                  <a:pt x="553" y="691"/>
                  <a:pt x="514" y="709"/>
                  <a:pt x="485" y="709"/>
                </a:cubicBezTo>
                <a:cubicBezTo>
                  <a:pt x="483" y="709"/>
                  <a:pt x="481" y="709"/>
                  <a:pt x="479" y="709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8" y="613"/>
                  <a:pt x="478" y="613"/>
                  <a:pt x="478" y="613"/>
                </a:cubicBezTo>
                <a:cubicBezTo>
                  <a:pt x="479" y="613"/>
                  <a:pt x="479" y="613"/>
                  <a:pt x="479" y="613"/>
                </a:cubicBezTo>
                <a:cubicBezTo>
                  <a:pt x="493" y="613"/>
                  <a:pt x="503" y="634"/>
                  <a:pt x="519" y="628"/>
                </a:cubicBezTo>
                <a:cubicBezTo>
                  <a:pt x="555" y="615"/>
                  <a:pt x="571" y="591"/>
                  <a:pt x="571" y="565"/>
                </a:cubicBezTo>
                <a:cubicBezTo>
                  <a:pt x="571" y="529"/>
                  <a:pt x="525" y="512"/>
                  <a:pt x="478" y="512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531" y="470"/>
                  <a:pt x="566" y="485"/>
                  <a:pt x="587" y="502"/>
                </a:cubicBezTo>
                <a:cubicBezTo>
                  <a:pt x="588" y="503"/>
                  <a:pt x="590" y="504"/>
                  <a:pt x="591" y="506"/>
                </a:cubicBezTo>
                <a:cubicBezTo>
                  <a:pt x="644" y="538"/>
                  <a:pt x="663" y="405"/>
                  <a:pt x="664" y="319"/>
                </a:cubicBezTo>
                <a:cubicBezTo>
                  <a:pt x="580" y="314"/>
                  <a:pt x="531" y="271"/>
                  <a:pt x="478" y="235"/>
                </a:cubicBezTo>
                <a:lnTo>
                  <a:pt x="478" y="16"/>
                </a:lnTo>
                <a:close/>
                <a:moveTo>
                  <a:pt x="253" y="143"/>
                </a:moveTo>
                <a:cubicBezTo>
                  <a:pt x="281" y="83"/>
                  <a:pt x="325" y="38"/>
                  <a:pt x="395" y="35"/>
                </a:cubicBezTo>
                <a:cubicBezTo>
                  <a:pt x="408" y="31"/>
                  <a:pt x="422" y="27"/>
                  <a:pt x="437" y="25"/>
                </a:cubicBezTo>
                <a:cubicBezTo>
                  <a:pt x="451" y="21"/>
                  <a:pt x="465" y="18"/>
                  <a:pt x="478" y="16"/>
                </a:cubicBezTo>
                <a:cubicBezTo>
                  <a:pt x="478" y="235"/>
                  <a:pt x="478" y="235"/>
                  <a:pt x="478" y="235"/>
                </a:cubicBezTo>
                <a:cubicBezTo>
                  <a:pt x="461" y="223"/>
                  <a:pt x="444" y="212"/>
                  <a:pt x="425" y="204"/>
                </a:cubicBezTo>
                <a:cubicBezTo>
                  <a:pt x="378" y="183"/>
                  <a:pt x="333" y="179"/>
                  <a:pt x="316" y="207"/>
                </a:cubicBezTo>
                <a:cubicBezTo>
                  <a:pt x="303" y="228"/>
                  <a:pt x="296" y="254"/>
                  <a:pt x="294" y="284"/>
                </a:cubicBezTo>
                <a:cubicBezTo>
                  <a:pt x="294" y="285"/>
                  <a:pt x="294" y="287"/>
                  <a:pt x="294" y="289"/>
                </a:cubicBezTo>
                <a:cubicBezTo>
                  <a:pt x="290" y="370"/>
                  <a:pt x="303" y="542"/>
                  <a:pt x="362" y="506"/>
                </a:cubicBezTo>
                <a:cubicBezTo>
                  <a:pt x="364" y="504"/>
                  <a:pt x="365" y="503"/>
                  <a:pt x="367" y="502"/>
                </a:cubicBezTo>
                <a:cubicBezTo>
                  <a:pt x="388" y="485"/>
                  <a:pt x="423" y="469"/>
                  <a:pt x="477" y="478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478" y="512"/>
                  <a:pt x="478" y="512"/>
                  <a:pt x="478" y="512"/>
                </a:cubicBezTo>
                <a:cubicBezTo>
                  <a:pt x="432" y="512"/>
                  <a:pt x="384" y="529"/>
                  <a:pt x="382" y="561"/>
                </a:cubicBezTo>
                <a:cubicBezTo>
                  <a:pt x="380" y="588"/>
                  <a:pt x="400" y="615"/>
                  <a:pt x="438" y="628"/>
                </a:cubicBezTo>
                <a:cubicBezTo>
                  <a:pt x="454" y="634"/>
                  <a:pt x="464" y="613"/>
                  <a:pt x="478" y="613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7" y="709"/>
                  <a:pt x="475" y="709"/>
                  <a:pt x="472" y="709"/>
                </a:cubicBezTo>
                <a:cubicBezTo>
                  <a:pt x="444" y="709"/>
                  <a:pt x="405" y="692"/>
                  <a:pt x="370" y="665"/>
                </a:cubicBezTo>
                <a:cubicBezTo>
                  <a:pt x="357" y="704"/>
                  <a:pt x="334" y="737"/>
                  <a:pt x="298" y="751"/>
                </a:cubicBezTo>
                <a:cubicBezTo>
                  <a:pt x="358" y="841"/>
                  <a:pt x="407" y="878"/>
                  <a:pt x="478" y="901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478" y="916"/>
                  <a:pt x="478" y="916"/>
                  <a:pt x="478" y="916"/>
                </a:cubicBezTo>
                <a:cubicBezTo>
                  <a:pt x="471" y="916"/>
                  <a:pt x="466" y="923"/>
                  <a:pt x="466" y="930"/>
                </a:cubicBezTo>
                <a:cubicBezTo>
                  <a:pt x="466" y="938"/>
                  <a:pt x="471" y="944"/>
                  <a:pt x="478" y="945"/>
                </a:cubicBezTo>
                <a:cubicBezTo>
                  <a:pt x="478" y="955"/>
                  <a:pt x="478" y="955"/>
                  <a:pt x="478" y="955"/>
                </a:cubicBezTo>
                <a:cubicBezTo>
                  <a:pt x="471" y="956"/>
                  <a:pt x="466" y="962"/>
                  <a:pt x="466" y="969"/>
                </a:cubicBezTo>
                <a:cubicBezTo>
                  <a:pt x="466" y="977"/>
                  <a:pt x="471" y="983"/>
                  <a:pt x="478" y="984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253" y="1020"/>
                  <a:pt x="253" y="1020"/>
                  <a:pt x="253" y="1020"/>
                </a:cubicBezTo>
                <a:cubicBezTo>
                  <a:pt x="253" y="730"/>
                  <a:pt x="253" y="730"/>
                  <a:pt x="253" y="730"/>
                </a:cubicBezTo>
                <a:cubicBezTo>
                  <a:pt x="260" y="728"/>
                  <a:pt x="266" y="726"/>
                  <a:pt x="272" y="723"/>
                </a:cubicBezTo>
                <a:cubicBezTo>
                  <a:pt x="317" y="704"/>
                  <a:pt x="336" y="675"/>
                  <a:pt x="342" y="640"/>
                </a:cubicBezTo>
                <a:cubicBezTo>
                  <a:pt x="322" y="619"/>
                  <a:pt x="304" y="595"/>
                  <a:pt x="293" y="569"/>
                </a:cubicBezTo>
                <a:cubicBezTo>
                  <a:pt x="282" y="554"/>
                  <a:pt x="273" y="537"/>
                  <a:pt x="265" y="519"/>
                </a:cubicBezTo>
                <a:cubicBezTo>
                  <a:pt x="261" y="517"/>
                  <a:pt x="257" y="516"/>
                  <a:pt x="253" y="513"/>
                </a:cubicBezTo>
                <a:cubicBezTo>
                  <a:pt x="253" y="477"/>
                  <a:pt x="253" y="477"/>
                  <a:pt x="253" y="477"/>
                </a:cubicBezTo>
                <a:cubicBezTo>
                  <a:pt x="260" y="485"/>
                  <a:pt x="269" y="491"/>
                  <a:pt x="278" y="494"/>
                </a:cubicBezTo>
                <a:cubicBezTo>
                  <a:pt x="283" y="431"/>
                  <a:pt x="283" y="374"/>
                  <a:pt x="276" y="341"/>
                </a:cubicBezTo>
                <a:cubicBezTo>
                  <a:pt x="271" y="317"/>
                  <a:pt x="262" y="308"/>
                  <a:pt x="253" y="310"/>
                </a:cubicBezTo>
                <a:lnTo>
                  <a:pt x="253" y="143"/>
                </a:lnTo>
                <a:close/>
                <a:moveTo>
                  <a:pt x="214" y="313"/>
                </a:moveTo>
                <a:cubicBezTo>
                  <a:pt x="214" y="313"/>
                  <a:pt x="214" y="313"/>
                  <a:pt x="214" y="313"/>
                </a:cubicBezTo>
                <a:cubicBezTo>
                  <a:pt x="218" y="258"/>
                  <a:pt x="229" y="195"/>
                  <a:pt x="253" y="143"/>
                </a:cubicBezTo>
                <a:cubicBezTo>
                  <a:pt x="253" y="310"/>
                  <a:pt x="253" y="310"/>
                  <a:pt x="253" y="310"/>
                </a:cubicBezTo>
                <a:cubicBezTo>
                  <a:pt x="246" y="312"/>
                  <a:pt x="238" y="323"/>
                  <a:pt x="233" y="339"/>
                </a:cubicBezTo>
                <a:cubicBezTo>
                  <a:pt x="217" y="383"/>
                  <a:pt x="226" y="445"/>
                  <a:pt x="253" y="477"/>
                </a:cubicBezTo>
                <a:cubicBezTo>
                  <a:pt x="253" y="513"/>
                  <a:pt x="253" y="513"/>
                  <a:pt x="253" y="513"/>
                </a:cubicBezTo>
                <a:cubicBezTo>
                  <a:pt x="243" y="508"/>
                  <a:pt x="235" y="500"/>
                  <a:pt x="227" y="490"/>
                </a:cubicBezTo>
                <a:cubicBezTo>
                  <a:pt x="214" y="473"/>
                  <a:pt x="206" y="452"/>
                  <a:pt x="201" y="428"/>
                </a:cubicBezTo>
                <a:cubicBezTo>
                  <a:pt x="196" y="406"/>
                  <a:pt x="195" y="381"/>
                  <a:pt x="199" y="359"/>
                </a:cubicBezTo>
                <a:cubicBezTo>
                  <a:pt x="202" y="342"/>
                  <a:pt x="206" y="326"/>
                  <a:pt x="214" y="313"/>
                </a:cubicBezTo>
                <a:moveTo>
                  <a:pt x="253" y="1020"/>
                </a:moveTo>
                <a:cubicBezTo>
                  <a:pt x="35" y="1020"/>
                  <a:pt x="35" y="1020"/>
                  <a:pt x="35" y="1020"/>
                </a:cubicBezTo>
                <a:cubicBezTo>
                  <a:pt x="16" y="988"/>
                  <a:pt x="4" y="956"/>
                  <a:pt x="3" y="925"/>
                </a:cubicBezTo>
                <a:cubicBezTo>
                  <a:pt x="0" y="791"/>
                  <a:pt x="142" y="772"/>
                  <a:pt x="253" y="730"/>
                </a:cubicBezTo>
                <a:lnTo>
                  <a:pt x="253" y="102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660400" dist="254000" dir="5400000" algn="t" rotWithShape="0">
              <a:prstClr val="black">
                <a:alpha val="2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id-ID" sz="2400" dirty="0"/>
          </a:p>
        </p:txBody>
      </p:sp>
      <p:sp>
        <p:nvSpPr>
          <p:cNvPr id="161" name="AutoShape 3"/>
          <p:cNvSpPr/>
          <p:nvPr/>
        </p:nvSpPr>
        <p:spPr>
          <a:xfrm>
            <a:off x="3244950" y="5491604"/>
            <a:ext cx="2238744" cy="0"/>
          </a:xfrm>
          <a:prstGeom prst="line">
            <a:avLst/>
          </a:prstGeom>
          <a:ln w="104775" cap="rnd">
            <a:solidFill>
              <a:srgbClr val="BBA08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2" name="AutoShape 3"/>
          <p:cNvSpPr/>
          <p:nvPr/>
        </p:nvSpPr>
        <p:spPr>
          <a:xfrm>
            <a:off x="9144000" y="5558497"/>
            <a:ext cx="2238744" cy="0"/>
          </a:xfrm>
          <a:prstGeom prst="line">
            <a:avLst/>
          </a:prstGeom>
          <a:ln w="104775" cap="rnd">
            <a:solidFill>
              <a:srgbClr val="BBA08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3" name="AutoShape 3"/>
          <p:cNvSpPr/>
          <p:nvPr/>
        </p:nvSpPr>
        <p:spPr>
          <a:xfrm>
            <a:off x="7232365" y="8769311"/>
            <a:ext cx="2238744" cy="0"/>
          </a:xfrm>
          <a:prstGeom prst="line">
            <a:avLst/>
          </a:prstGeom>
          <a:ln w="104775" cap="rnd">
            <a:solidFill>
              <a:srgbClr val="BBA08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4" name="TextBox 15"/>
          <p:cNvSpPr txBox="1"/>
          <p:nvPr/>
        </p:nvSpPr>
        <p:spPr>
          <a:xfrm>
            <a:off x="6242560" y="9198139"/>
            <a:ext cx="4139675" cy="4400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46"/>
              </a:lnSpc>
            </a:pPr>
            <a:r>
              <a:rPr lang="en-US" sz="4400" b="1" dirty="0">
                <a:solidFill>
                  <a:srgbClr val="09202E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26A7845-B932-D2B2-371F-E6B6CF41D2FF}"/>
              </a:ext>
            </a:extLst>
          </p:cNvPr>
          <p:cNvSpPr/>
          <p:nvPr/>
        </p:nvSpPr>
        <p:spPr>
          <a:xfrm>
            <a:off x="9372600" y="1304914"/>
            <a:ext cx="3618539" cy="267122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D865CA-A0BA-2B4A-1A75-B5AFFB268A1F}"/>
              </a:ext>
            </a:extLst>
          </p:cNvPr>
          <p:cNvSpPr txBox="1"/>
          <p:nvPr/>
        </p:nvSpPr>
        <p:spPr>
          <a:xfrm>
            <a:off x="9798902" y="1391182"/>
            <a:ext cx="287771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chemeClr val="bg1"/>
                </a:solidFill>
              </a:rPr>
              <a:t>191</a:t>
            </a:r>
          </a:p>
        </p:txBody>
      </p:sp>
      <p:pic>
        <p:nvPicPr>
          <p:cNvPr id="166" name="Picture 165">
            <a:extLst>
              <a:ext uri="{FF2B5EF4-FFF2-40B4-BE49-F238E27FC236}">
                <a16:creationId xmlns:a16="http://schemas.microsoft.com/office/drawing/2014/main" id="{6B6B517A-043D-A211-D47F-468D0037C8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996" y="3750834"/>
            <a:ext cx="7461428" cy="1865357"/>
          </a:xfrm>
          <a:prstGeom prst="rect">
            <a:avLst/>
          </a:prstGeom>
        </p:spPr>
      </p:pic>
      <p:sp>
        <p:nvSpPr>
          <p:cNvPr id="168" name="TextBox 167">
            <a:extLst>
              <a:ext uri="{FF2B5EF4-FFF2-40B4-BE49-F238E27FC236}">
                <a16:creationId xmlns:a16="http://schemas.microsoft.com/office/drawing/2014/main" id="{02FC274F-6103-A7EC-A765-ABE287819723}"/>
              </a:ext>
            </a:extLst>
          </p:cNvPr>
          <p:cNvSpPr txBox="1"/>
          <p:nvPr/>
        </p:nvSpPr>
        <p:spPr>
          <a:xfrm>
            <a:off x="12917729" y="2862505"/>
            <a:ext cx="29152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Products in OCOP rank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24" grpId="0" animBg="1"/>
      <p:bldP spid="28" grpId="0" animBg="1"/>
      <p:bldP spid="33" grpId="0" animBg="1"/>
      <p:bldP spid="40" grpId="0" animBg="1"/>
      <p:bldP spid="41" grpId="0" animBg="1"/>
      <p:bldP spid="42" grpId="0" animBg="1"/>
      <p:bldP spid="49" grpId="0" animBg="1"/>
      <p:bldP spid="54" grpId="0" animBg="1"/>
      <p:bldP spid="55" grpId="0" animBg="1"/>
      <p:bldP spid="72" grpId="0" animBg="1"/>
      <p:bldP spid="86" grpId="0" animBg="1"/>
      <p:bldP spid="90" grpId="0" animBg="1"/>
      <p:bldP spid="100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34" grpId="0" animBg="1"/>
      <p:bldP spid="156" grpId="0" animBg="1"/>
      <p:bldP spid="157" grpId="0" animBg="1"/>
      <p:bldP spid="158" grpId="0" animBg="1"/>
      <p:bldP spid="1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783229">
            <a:off x="-5722200" y="5565525"/>
            <a:ext cx="14943376" cy="12144889"/>
          </a:xfrm>
          <a:prstGeom prst="rect">
            <a:avLst/>
          </a:prstGeom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0920D1C7-B7DB-EBBA-CC84-B7E8D7ECEAEB}"/>
              </a:ext>
            </a:extLst>
          </p:cNvPr>
          <p:cNvSpPr/>
          <p:nvPr/>
        </p:nvSpPr>
        <p:spPr>
          <a:xfrm>
            <a:off x="4298579" y="2315255"/>
            <a:ext cx="1846610" cy="0"/>
          </a:xfrm>
          <a:prstGeom prst="line">
            <a:avLst/>
          </a:prstGeom>
          <a:ln w="85725" cap="rnd">
            <a:solidFill>
              <a:srgbClr val="28303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213E71B2-8134-FF79-584F-A1C0E003B377}"/>
              </a:ext>
            </a:extLst>
          </p:cNvPr>
          <p:cNvSpPr txBox="1"/>
          <p:nvPr/>
        </p:nvSpPr>
        <p:spPr>
          <a:xfrm>
            <a:off x="118159" y="1087733"/>
            <a:ext cx="1089646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 dirty="0">
                <a:solidFill>
                  <a:srgbClr val="09202E"/>
                </a:solidFill>
                <a:latin typeface="Droid Serif Bold"/>
              </a:rPr>
              <a:t>Situations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D8A86B-F866-55CC-6838-C8393557B00C}"/>
              </a:ext>
            </a:extLst>
          </p:cNvPr>
          <p:cNvSpPr txBox="1"/>
          <p:nvPr/>
        </p:nvSpPr>
        <p:spPr>
          <a:xfrm>
            <a:off x="2656894" y="3619500"/>
            <a:ext cx="14202927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anose="020B7200000000000000" pitchFamily="34" charset="0"/>
              </a:rPr>
              <a:t>PCI</a:t>
            </a:r>
            <a:r>
              <a:rPr lang="en-US" sz="138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anose="020B7200000000000000" pitchFamily="34" charset="0"/>
              </a:rPr>
              <a:t>2022</a:t>
            </a:r>
          </a:p>
          <a:p>
            <a:r>
              <a:rPr lang="en-US" sz="138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anose="020B7200000000000000" pitchFamily="34" charset="0"/>
              </a:rPr>
              <a:t>                     </a:t>
            </a:r>
            <a:r>
              <a:rPr lang="en-US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anose="020B7200000000000000" pitchFamily="34" charset="0"/>
              </a:rPr>
              <a:t> </a:t>
            </a:r>
            <a:r>
              <a:rPr lang="en-US" sz="1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anose="020B7200000000000000" pitchFamily="34" charset="0"/>
              </a:rPr>
              <a:t>52</a:t>
            </a:r>
            <a:r>
              <a:rPr lang="en-US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anose="020B7200000000000000" pitchFamily="34" charset="0"/>
              </a:rPr>
              <a:t>/63</a:t>
            </a: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7E9466BE-A252-488C-BDC8-21301D6F9AF7}"/>
              </a:ext>
            </a:extLst>
          </p:cNvPr>
          <p:cNvSpPr txBox="1"/>
          <p:nvPr/>
        </p:nvSpPr>
        <p:spPr>
          <a:xfrm>
            <a:off x="8153400" y="9263394"/>
            <a:ext cx="7772400" cy="727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3600" dirty="0">
                <a:solidFill>
                  <a:srgbClr val="09202E"/>
                </a:solidFill>
                <a:latin typeface="Droid Serif Bold"/>
              </a:rPr>
              <a:t>*Provincial Competitive Index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65BC01A-EEDA-44E6-8D3D-097EE3BDCFCA}"/>
              </a:ext>
            </a:extLst>
          </p:cNvPr>
          <p:cNvSpPr/>
          <p:nvPr/>
        </p:nvSpPr>
        <p:spPr>
          <a:xfrm>
            <a:off x="609600" y="2876550"/>
            <a:ext cx="18345150" cy="4663113"/>
          </a:xfrm>
          <a:prstGeom prst="roundRect">
            <a:avLst>
              <a:gd name="adj" fmla="val 7271"/>
            </a:avLst>
          </a:prstGeom>
          <a:noFill/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IN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316AA8F-7230-4A48-A1C5-42ED690C4421}"/>
              </a:ext>
            </a:extLst>
          </p:cNvPr>
          <p:cNvGrpSpPr/>
          <p:nvPr/>
        </p:nvGrpSpPr>
        <p:grpSpPr>
          <a:xfrm>
            <a:off x="5372101" y="2003342"/>
            <a:ext cx="12262309" cy="7835224"/>
            <a:chOff x="2946400" y="1066800"/>
            <a:chExt cx="8827638" cy="45212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C75B7C6-2A17-4C67-B8A1-864039790D05}"/>
                </a:ext>
              </a:extLst>
            </p:cNvPr>
            <p:cNvGrpSpPr/>
            <p:nvPr/>
          </p:nvGrpSpPr>
          <p:grpSpPr>
            <a:xfrm>
              <a:off x="2946400" y="1066800"/>
              <a:ext cx="2819400" cy="4521200"/>
              <a:chOff x="4686300" y="1346200"/>
              <a:chExt cx="2819400" cy="4521200"/>
            </a:xfrm>
            <a:effectLst>
              <a:outerShdw blurRad="165100" dist="38100" dir="5400000" algn="t" rotWithShape="0">
                <a:prstClr val="black">
                  <a:alpha val="27000"/>
                </a:prstClr>
              </a:outerShdw>
              <a:reflection blurRad="101600" stA="51000" endPos="25000" dir="5400000" sy="-100000" algn="bl" rotWithShape="0"/>
            </a:effectLst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1C330B2A-EBB1-4779-B35E-C80861493F0E}"/>
                  </a:ext>
                </a:extLst>
              </p:cNvPr>
              <p:cNvSpPr/>
              <p:nvPr/>
            </p:nvSpPr>
            <p:spPr>
              <a:xfrm>
                <a:off x="4686300" y="1346200"/>
                <a:ext cx="2819400" cy="2260600"/>
              </a:xfrm>
              <a:custGeom>
                <a:avLst/>
                <a:gdLst>
                  <a:gd name="connsiteX0" fmla="*/ 215910 w 2819400"/>
                  <a:gd name="connsiteY0" fmla="*/ 0 h 2260600"/>
                  <a:gd name="connsiteX1" fmla="*/ 2603490 w 2819400"/>
                  <a:gd name="connsiteY1" fmla="*/ 0 h 2260600"/>
                  <a:gd name="connsiteX2" fmla="*/ 2819400 w 2819400"/>
                  <a:gd name="connsiteY2" fmla="*/ 215910 h 2260600"/>
                  <a:gd name="connsiteX3" fmla="*/ 2819400 w 2819400"/>
                  <a:gd name="connsiteY3" fmla="*/ 2260600 h 2260600"/>
                  <a:gd name="connsiteX4" fmla="*/ 0 w 2819400"/>
                  <a:gd name="connsiteY4" fmla="*/ 2260600 h 2260600"/>
                  <a:gd name="connsiteX5" fmla="*/ 0 w 2819400"/>
                  <a:gd name="connsiteY5" fmla="*/ 215910 h 2260600"/>
                  <a:gd name="connsiteX6" fmla="*/ 215910 w 2819400"/>
                  <a:gd name="connsiteY6" fmla="*/ 0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9400" h="2260600">
                    <a:moveTo>
                      <a:pt x="215910" y="0"/>
                    </a:moveTo>
                    <a:lnTo>
                      <a:pt x="2603490" y="0"/>
                    </a:lnTo>
                    <a:cubicBezTo>
                      <a:pt x="2722734" y="0"/>
                      <a:pt x="2819400" y="96666"/>
                      <a:pt x="2819400" y="215910"/>
                    </a:cubicBezTo>
                    <a:lnTo>
                      <a:pt x="2819400" y="2260600"/>
                    </a:lnTo>
                    <a:lnTo>
                      <a:pt x="0" y="2260600"/>
                    </a:lnTo>
                    <a:lnTo>
                      <a:pt x="0" y="215910"/>
                    </a:lnTo>
                    <a:cubicBezTo>
                      <a:pt x="0" y="96666"/>
                      <a:pt x="96666" y="0"/>
                      <a:pt x="215910" y="0"/>
                    </a:cubicBezTo>
                    <a:close/>
                  </a:path>
                </a:pathLst>
              </a:custGeom>
              <a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0"/>
                          </a14:imgEffect>
                        </a14:imgLayer>
                      </a14:imgProps>
                    </a:ext>
                  </a:extLst>
                </a:blip>
                <a:stretch>
                  <a:fillRect l="-26000" r="-26000" b="-3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4AC1CB26-11B7-446A-A453-EB2E43214335}"/>
                  </a:ext>
                </a:extLst>
              </p:cNvPr>
              <p:cNvSpPr/>
              <p:nvPr/>
            </p:nvSpPr>
            <p:spPr>
              <a:xfrm flipV="1">
                <a:off x="4686300" y="3606800"/>
                <a:ext cx="2819400" cy="2260600"/>
              </a:xfrm>
              <a:custGeom>
                <a:avLst/>
                <a:gdLst>
                  <a:gd name="connsiteX0" fmla="*/ 215910 w 2819400"/>
                  <a:gd name="connsiteY0" fmla="*/ 0 h 2260600"/>
                  <a:gd name="connsiteX1" fmla="*/ 2603490 w 2819400"/>
                  <a:gd name="connsiteY1" fmla="*/ 0 h 2260600"/>
                  <a:gd name="connsiteX2" fmla="*/ 2819400 w 2819400"/>
                  <a:gd name="connsiteY2" fmla="*/ 215910 h 2260600"/>
                  <a:gd name="connsiteX3" fmla="*/ 2819400 w 2819400"/>
                  <a:gd name="connsiteY3" fmla="*/ 2260600 h 2260600"/>
                  <a:gd name="connsiteX4" fmla="*/ 0 w 2819400"/>
                  <a:gd name="connsiteY4" fmla="*/ 2260600 h 2260600"/>
                  <a:gd name="connsiteX5" fmla="*/ 0 w 2819400"/>
                  <a:gd name="connsiteY5" fmla="*/ 215910 h 2260600"/>
                  <a:gd name="connsiteX6" fmla="*/ 215910 w 2819400"/>
                  <a:gd name="connsiteY6" fmla="*/ 0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9400" h="2260600">
                    <a:moveTo>
                      <a:pt x="215910" y="0"/>
                    </a:moveTo>
                    <a:lnTo>
                      <a:pt x="2603490" y="0"/>
                    </a:lnTo>
                    <a:cubicBezTo>
                      <a:pt x="2722734" y="0"/>
                      <a:pt x="2819400" y="96666"/>
                      <a:pt x="2819400" y="215910"/>
                    </a:cubicBezTo>
                    <a:lnTo>
                      <a:pt x="2819400" y="2260600"/>
                    </a:lnTo>
                    <a:lnTo>
                      <a:pt x="0" y="2260600"/>
                    </a:lnTo>
                    <a:lnTo>
                      <a:pt x="0" y="215910"/>
                    </a:lnTo>
                    <a:cubicBezTo>
                      <a:pt x="0" y="96666"/>
                      <a:pt x="96666" y="0"/>
                      <a:pt x="215910" y="0"/>
                    </a:cubicBezTo>
                    <a:close/>
                  </a:path>
                </a:pathLst>
              </a:custGeom>
              <a:gradFill>
                <a:gsLst>
                  <a:gs pos="14000">
                    <a:srgbClr val="990033"/>
                  </a:gs>
                  <a:gs pos="100000">
                    <a:srgbClr val="FF3300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59D7155-7D16-479D-A3B8-A85C1F3090BE}"/>
                  </a:ext>
                </a:extLst>
              </p:cNvPr>
              <p:cNvSpPr/>
              <p:nvPr/>
            </p:nvSpPr>
            <p:spPr>
              <a:xfrm flipV="1">
                <a:off x="4686300" y="3606800"/>
                <a:ext cx="2819400" cy="2260600"/>
              </a:xfrm>
              <a:custGeom>
                <a:avLst/>
                <a:gdLst>
                  <a:gd name="connsiteX0" fmla="*/ 215910 w 2819400"/>
                  <a:gd name="connsiteY0" fmla="*/ 0 h 2260600"/>
                  <a:gd name="connsiteX1" fmla="*/ 2603490 w 2819400"/>
                  <a:gd name="connsiteY1" fmla="*/ 0 h 2260600"/>
                  <a:gd name="connsiteX2" fmla="*/ 2819400 w 2819400"/>
                  <a:gd name="connsiteY2" fmla="*/ 215910 h 2260600"/>
                  <a:gd name="connsiteX3" fmla="*/ 2819400 w 2819400"/>
                  <a:gd name="connsiteY3" fmla="*/ 2260600 h 2260600"/>
                  <a:gd name="connsiteX4" fmla="*/ 0 w 2819400"/>
                  <a:gd name="connsiteY4" fmla="*/ 2260600 h 2260600"/>
                  <a:gd name="connsiteX5" fmla="*/ 0 w 2819400"/>
                  <a:gd name="connsiteY5" fmla="*/ 215910 h 2260600"/>
                  <a:gd name="connsiteX6" fmla="*/ 215910 w 2819400"/>
                  <a:gd name="connsiteY6" fmla="*/ 0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9400" h="2260600">
                    <a:moveTo>
                      <a:pt x="215910" y="0"/>
                    </a:moveTo>
                    <a:lnTo>
                      <a:pt x="2603490" y="0"/>
                    </a:lnTo>
                    <a:cubicBezTo>
                      <a:pt x="2722734" y="0"/>
                      <a:pt x="2819400" y="96666"/>
                      <a:pt x="2819400" y="215910"/>
                    </a:cubicBezTo>
                    <a:lnTo>
                      <a:pt x="2819400" y="2260600"/>
                    </a:lnTo>
                    <a:lnTo>
                      <a:pt x="0" y="2260600"/>
                    </a:lnTo>
                    <a:lnTo>
                      <a:pt x="0" y="215910"/>
                    </a:lnTo>
                    <a:cubicBezTo>
                      <a:pt x="0" y="96666"/>
                      <a:pt x="96666" y="0"/>
                      <a:pt x="215910" y="0"/>
                    </a:cubicBezTo>
                    <a:close/>
                  </a:path>
                </a:pathLst>
              </a:custGeom>
              <a:gradFill>
                <a:gsLst>
                  <a:gs pos="66000">
                    <a:srgbClr val="FF0066">
                      <a:alpha val="66000"/>
                    </a:srgbClr>
                  </a:gs>
                  <a:gs pos="0">
                    <a:srgbClr val="990033">
                      <a:alpha val="0"/>
                    </a:srgbClr>
                  </a:gs>
                  <a:gs pos="100000">
                    <a:srgbClr val="FF3300">
                      <a:alpha val="0"/>
                    </a:srgb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59B645B-C12A-4BB6-8059-77A998D8D240}"/>
                  </a:ext>
                </a:extLst>
              </p:cNvPr>
              <p:cNvSpPr/>
              <p:nvPr/>
            </p:nvSpPr>
            <p:spPr>
              <a:xfrm flipV="1">
                <a:off x="4686300" y="3606800"/>
                <a:ext cx="2819400" cy="2260600"/>
              </a:xfrm>
              <a:custGeom>
                <a:avLst/>
                <a:gdLst>
                  <a:gd name="connsiteX0" fmla="*/ 215910 w 2819400"/>
                  <a:gd name="connsiteY0" fmla="*/ 0 h 2260600"/>
                  <a:gd name="connsiteX1" fmla="*/ 2603490 w 2819400"/>
                  <a:gd name="connsiteY1" fmla="*/ 0 h 2260600"/>
                  <a:gd name="connsiteX2" fmla="*/ 2819400 w 2819400"/>
                  <a:gd name="connsiteY2" fmla="*/ 215910 h 2260600"/>
                  <a:gd name="connsiteX3" fmla="*/ 2819400 w 2819400"/>
                  <a:gd name="connsiteY3" fmla="*/ 2260600 h 2260600"/>
                  <a:gd name="connsiteX4" fmla="*/ 0 w 2819400"/>
                  <a:gd name="connsiteY4" fmla="*/ 2260600 h 2260600"/>
                  <a:gd name="connsiteX5" fmla="*/ 0 w 2819400"/>
                  <a:gd name="connsiteY5" fmla="*/ 215910 h 2260600"/>
                  <a:gd name="connsiteX6" fmla="*/ 215910 w 2819400"/>
                  <a:gd name="connsiteY6" fmla="*/ 0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9400" h="2260600">
                    <a:moveTo>
                      <a:pt x="215910" y="0"/>
                    </a:moveTo>
                    <a:lnTo>
                      <a:pt x="2603490" y="0"/>
                    </a:lnTo>
                    <a:cubicBezTo>
                      <a:pt x="2722734" y="0"/>
                      <a:pt x="2819400" y="96666"/>
                      <a:pt x="2819400" y="215910"/>
                    </a:cubicBezTo>
                    <a:lnTo>
                      <a:pt x="2819400" y="2260600"/>
                    </a:lnTo>
                    <a:lnTo>
                      <a:pt x="0" y="2260600"/>
                    </a:lnTo>
                    <a:lnTo>
                      <a:pt x="0" y="215910"/>
                    </a:lnTo>
                    <a:cubicBezTo>
                      <a:pt x="0" y="96666"/>
                      <a:pt x="96666" y="0"/>
                      <a:pt x="215910" y="0"/>
                    </a:cubicBezTo>
                    <a:close/>
                  </a:path>
                </a:pathLst>
              </a:custGeom>
              <a:gradFill>
                <a:gsLst>
                  <a:gs pos="82000">
                    <a:srgbClr val="FF9933">
                      <a:alpha val="36000"/>
                    </a:srgbClr>
                  </a:gs>
                  <a:gs pos="0">
                    <a:srgbClr val="990033">
                      <a:alpha val="0"/>
                    </a:srgbClr>
                  </a:gs>
                  <a:gs pos="100000">
                    <a:srgbClr val="FF3300">
                      <a:alpha val="0"/>
                    </a:srgb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E228667A-1B12-466B-BE30-8A3F72BE01FD}"/>
                  </a:ext>
                </a:extLst>
              </p:cNvPr>
              <p:cNvSpPr/>
              <p:nvPr/>
            </p:nvSpPr>
            <p:spPr>
              <a:xfrm flipV="1">
                <a:off x="4686300" y="3606800"/>
                <a:ext cx="2819400" cy="2260600"/>
              </a:xfrm>
              <a:custGeom>
                <a:avLst/>
                <a:gdLst>
                  <a:gd name="connsiteX0" fmla="*/ 215910 w 2819400"/>
                  <a:gd name="connsiteY0" fmla="*/ 0 h 2260600"/>
                  <a:gd name="connsiteX1" fmla="*/ 2603490 w 2819400"/>
                  <a:gd name="connsiteY1" fmla="*/ 0 h 2260600"/>
                  <a:gd name="connsiteX2" fmla="*/ 2819400 w 2819400"/>
                  <a:gd name="connsiteY2" fmla="*/ 215910 h 2260600"/>
                  <a:gd name="connsiteX3" fmla="*/ 2819400 w 2819400"/>
                  <a:gd name="connsiteY3" fmla="*/ 2260600 h 2260600"/>
                  <a:gd name="connsiteX4" fmla="*/ 0 w 2819400"/>
                  <a:gd name="connsiteY4" fmla="*/ 2260600 h 2260600"/>
                  <a:gd name="connsiteX5" fmla="*/ 0 w 2819400"/>
                  <a:gd name="connsiteY5" fmla="*/ 215910 h 2260600"/>
                  <a:gd name="connsiteX6" fmla="*/ 215910 w 2819400"/>
                  <a:gd name="connsiteY6" fmla="*/ 0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9400" h="2260600">
                    <a:moveTo>
                      <a:pt x="215910" y="0"/>
                    </a:moveTo>
                    <a:lnTo>
                      <a:pt x="2603490" y="0"/>
                    </a:lnTo>
                    <a:cubicBezTo>
                      <a:pt x="2722734" y="0"/>
                      <a:pt x="2819400" y="96666"/>
                      <a:pt x="2819400" y="215910"/>
                    </a:cubicBezTo>
                    <a:lnTo>
                      <a:pt x="2819400" y="2260600"/>
                    </a:lnTo>
                    <a:lnTo>
                      <a:pt x="0" y="2260600"/>
                    </a:lnTo>
                    <a:lnTo>
                      <a:pt x="0" y="215910"/>
                    </a:lnTo>
                    <a:cubicBezTo>
                      <a:pt x="0" y="96666"/>
                      <a:pt x="96666" y="0"/>
                      <a:pt x="215910" y="0"/>
                    </a:cubicBezTo>
                    <a:close/>
                  </a:path>
                </a:pathLst>
              </a:custGeom>
              <a:gradFill>
                <a:gsLst>
                  <a:gs pos="71000">
                    <a:srgbClr val="DC10AD">
                      <a:alpha val="0"/>
                    </a:srgbClr>
                  </a:gs>
                  <a:gs pos="40000">
                    <a:srgbClr val="CC00FF">
                      <a:alpha val="25000"/>
                    </a:srgbClr>
                  </a:gs>
                  <a:gs pos="4000">
                    <a:srgbClr val="FF3300"/>
                  </a:gs>
                  <a:gs pos="100000">
                    <a:srgbClr val="FF3300">
                      <a:alpha val="0"/>
                    </a:srgb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FFD3F00-D0A3-490F-BF1F-576EE3F2F012}"/>
                  </a:ext>
                </a:extLst>
              </p:cNvPr>
              <p:cNvSpPr/>
              <p:nvPr/>
            </p:nvSpPr>
            <p:spPr>
              <a:xfrm flipV="1">
                <a:off x="4687035" y="3606800"/>
                <a:ext cx="2818665" cy="2260600"/>
              </a:xfrm>
              <a:custGeom>
                <a:avLst/>
                <a:gdLst>
                  <a:gd name="connsiteX0" fmla="*/ 0 w 2818665"/>
                  <a:gd name="connsiteY0" fmla="*/ 785449 h 2260600"/>
                  <a:gd name="connsiteX1" fmla="*/ 24595 w 2818665"/>
                  <a:gd name="connsiteY1" fmla="*/ 772138 h 2260600"/>
                  <a:gd name="connsiteX2" fmla="*/ 97604 w 2818665"/>
                  <a:gd name="connsiteY2" fmla="*/ 749910 h 2260600"/>
                  <a:gd name="connsiteX3" fmla="*/ 2818665 w 2818665"/>
                  <a:gd name="connsiteY3" fmla="*/ 212270 h 2260600"/>
                  <a:gd name="connsiteX4" fmla="*/ 2802433 w 2818665"/>
                  <a:gd name="connsiteY4" fmla="*/ 131868 h 2260600"/>
                  <a:gd name="connsiteX5" fmla="*/ 2603490 w 2818665"/>
                  <a:gd name="connsiteY5" fmla="*/ 0 h 2260600"/>
                  <a:gd name="connsiteX6" fmla="*/ 215910 w 2818665"/>
                  <a:gd name="connsiteY6" fmla="*/ 0 h 2260600"/>
                  <a:gd name="connsiteX7" fmla="*/ 0 w 2818665"/>
                  <a:gd name="connsiteY7" fmla="*/ 215910 h 2260600"/>
                  <a:gd name="connsiteX8" fmla="*/ 0 w 2818665"/>
                  <a:gd name="connsiteY8" fmla="*/ 2260600 h 2260600"/>
                  <a:gd name="connsiteX9" fmla="*/ 12036 w 2818665"/>
                  <a:gd name="connsiteY9" fmla="*/ 2260600 h 2260600"/>
                  <a:gd name="connsiteX10" fmla="*/ 0 w 2818665"/>
                  <a:gd name="connsiteY10" fmla="*/ 2199688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18665" h="2260600">
                    <a:moveTo>
                      <a:pt x="0" y="785449"/>
                    </a:moveTo>
                    <a:lnTo>
                      <a:pt x="24595" y="772138"/>
                    </a:lnTo>
                    <a:cubicBezTo>
                      <a:pt x="47684" y="762460"/>
                      <a:pt x="72087" y="754952"/>
                      <a:pt x="97604" y="749910"/>
                    </a:cubicBezTo>
                    <a:lnTo>
                      <a:pt x="2818665" y="212270"/>
                    </a:lnTo>
                    <a:lnTo>
                      <a:pt x="2802433" y="131868"/>
                    </a:lnTo>
                    <a:cubicBezTo>
                      <a:pt x="2769656" y="54375"/>
                      <a:pt x="2692923" y="0"/>
                      <a:pt x="2603490" y="0"/>
                    </a:cubicBezTo>
                    <a:lnTo>
                      <a:pt x="215910" y="0"/>
                    </a:lnTo>
                    <a:cubicBezTo>
                      <a:pt x="96666" y="0"/>
                      <a:pt x="0" y="96666"/>
                      <a:pt x="0" y="215910"/>
                    </a:cubicBezTo>
                    <a:close/>
                    <a:moveTo>
                      <a:pt x="0" y="2260600"/>
                    </a:moveTo>
                    <a:lnTo>
                      <a:pt x="12036" y="2260600"/>
                    </a:lnTo>
                    <a:lnTo>
                      <a:pt x="0" y="2199688"/>
                    </a:ln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A99AF80-D8C6-4F89-8CE1-B7FB4CA9F01F}"/>
                  </a:ext>
                </a:extLst>
              </p:cNvPr>
              <p:cNvSpPr/>
              <p:nvPr/>
            </p:nvSpPr>
            <p:spPr>
              <a:xfrm flipV="1">
                <a:off x="4686300" y="5237266"/>
                <a:ext cx="2520615" cy="630134"/>
              </a:xfrm>
              <a:custGeom>
                <a:avLst/>
                <a:gdLst>
                  <a:gd name="connsiteX0" fmla="*/ 0 w 2520615"/>
                  <a:gd name="connsiteY0" fmla="*/ 630134 h 630134"/>
                  <a:gd name="connsiteX1" fmla="*/ 2520615 w 2520615"/>
                  <a:gd name="connsiteY1" fmla="*/ 0 h 630134"/>
                  <a:gd name="connsiteX2" fmla="*/ 215910 w 2520615"/>
                  <a:gd name="connsiteY2" fmla="*/ 0 h 630134"/>
                  <a:gd name="connsiteX3" fmla="*/ 0 w 2520615"/>
                  <a:gd name="connsiteY3" fmla="*/ 215910 h 63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20615" h="630134">
                    <a:moveTo>
                      <a:pt x="0" y="630134"/>
                    </a:moveTo>
                    <a:lnTo>
                      <a:pt x="2520615" y="0"/>
                    </a:lnTo>
                    <a:lnTo>
                      <a:pt x="215910" y="0"/>
                    </a:lnTo>
                    <a:cubicBezTo>
                      <a:pt x="96666" y="0"/>
                      <a:pt x="0" y="96666"/>
                      <a:pt x="0" y="215910"/>
                    </a:cubicBezTo>
                    <a:close/>
                  </a:path>
                </a:pathLst>
              </a:custGeom>
              <a:solidFill>
                <a:schemeClr val="bg1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5" name="Graphic 24" descr="Cell Tower outline">
                <a:extLst>
                  <a:ext uri="{FF2B5EF4-FFF2-40B4-BE49-F238E27FC236}">
                    <a16:creationId xmlns:a16="http://schemas.microsoft.com/office/drawing/2014/main" id="{7A9CFD56-F5DA-4852-B110-A57AD34388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888849" y="3724044"/>
                <a:ext cx="507831" cy="507831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9785717-5394-43B3-BFCB-840479C3E650}"/>
                </a:ext>
              </a:extLst>
            </p:cNvPr>
            <p:cNvGrpSpPr/>
            <p:nvPr/>
          </p:nvGrpSpPr>
          <p:grpSpPr>
            <a:xfrm>
              <a:off x="5955565" y="1066800"/>
              <a:ext cx="2819400" cy="4521200"/>
              <a:chOff x="4686300" y="1346200"/>
              <a:chExt cx="2819400" cy="4521200"/>
            </a:xfrm>
            <a:effectLst>
              <a:outerShdw blurRad="165100" dist="38100" dir="5400000" algn="t" rotWithShape="0">
                <a:prstClr val="black">
                  <a:alpha val="27000"/>
                </a:prstClr>
              </a:outerShdw>
              <a:reflection blurRad="101600" stA="51000" endPos="25000" dir="5400000" sy="-100000" algn="bl" rotWithShape="0"/>
            </a:effectLst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9044D38-15F4-4ACC-8233-41691FB241F3}"/>
                  </a:ext>
                </a:extLst>
              </p:cNvPr>
              <p:cNvSpPr/>
              <p:nvPr/>
            </p:nvSpPr>
            <p:spPr>
              <a:xfrm>
                <a:off x="4686300" y="1346200"/>
                <a:ext cx="2819400" cy="2260600"/>
              </a:xfrm>
              <a:custGeom>
                <a:avLst/>
                <a:gdLst>
                  <a:gd name="connsiteX0" fmla="*/ 215910 w 2819400"/>
                  <a:gd name="connsiteY0" fmla="*/ 0 h 2260600"/>
                  <a:gd name="connsiteX1" fmla="*/ 2603490 w 2819400"/>
                  <a:gd name="connsiteY1" fmla="*/ 0 h 2260600"/>
                  <a:gd name="connsiteX2" fmla="*/ 2819400 w 2819400"/>
                  <a:gd name="connsiteY2" fmla="*/ 215910 h 2260600"/>
                  <a:gd name="connsiteX3" fmla="*/ 2819400 w 2819400"/>
                  <a:gd name="connsiteY3" fmla="*/ 2260600 h 2260600"/>
                  <a:gd name="connsiteX4" fmla="*/ 0 w 2819400"/>
                  <a:gd name="connsiteY4" fmla="*/ 2260600 h 2260600"/>
                  <a:gd name="connsiteX5" fmla="*/ 0 w 2819400"/>
                  <a:gd name="connsiteY5" fmla="*/ 215910 h 2260600"/>
                  <a:gd name="connsiteX6" fmla="*/ 215910 w 2819400"/>
                  <a:gd name="connsiteY6" fmla="*/ 0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9400" h="2260600">
                    <a:moveTo>
                      <a:pt x="215910" y="0"/>
                    </a:moveTo>
                    <a:lnTo>
                      <a:pt x="2603490" y="0"/>
                    </a:lnTo>
                    <a:cubicBezTo>
                      <a:pt x="2722734" y="0"/>
                      <a:pt x="2819400" y="96666"/>
                      <a:pt x="2819400" y="215910"/>
                    </a:cubicBezTo>
                    <a:lnTo>
                      <a:pt x="2819400" y="2260600"/>
                    </a:lnTo>
                    <a:lnTo>
                      <a:pt x="0" y="2260600"/>
                    </a:lnTo>
                    <a:lnTo>
                      <a:pt x="0" y="215910"/>
                    </a:lnTo>
                    <a:cubicBezTo>
                      <a:pt x="0" y="96666"/>
                      <a:pt x="96666" y="0"/>
                      <a:pt x="215910" y="0"/>
                    </a:cubicBezTo>
                    <a:close/>
                  </a:path>
                </a:pathLst>
              </a:custGeom>
              <a:blipFill dpi="0" rotWithShape="1">
                <a:blip r:embed="rId6"/>
                <a:srcRect/>
                <a:stretch>
                  <a:fillRect l="-26000" r="-69000" b="-3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85ECF79-C6AC-4C6D-B8A1-BA3A3A3B979B}"/>
                  </a:ext>
                </a:extLst>
              </p:cNvPr>
              <p:cNvSpPr/>
              <p:nvPr/>
            </p:nvSpPr>
            <p:spPr>
              <a:xfrm flipV="1">
                <a:off x="4686300" y="3606800"/>
                <a:ext cx="2819400" cy="2260600"/>
              </a:xfrm>
              <a:custGeom>
                <a:avLst/>
                <a:gdLst>
                  <a:gd name="connsiteX0" fmla="*/ 215910 w 2819400"/>
                  <a:gd name="connsiteY0" fmla="*/ 0 h 2260600"/>
                  <a:gd name="connsiteX1" fmla="*/ 2603490 w 2819400"/>
                  <a:gd name="connsiteY1" fmla="*/ 0 h 2260600"/>
                  <a:gd name="connsiteX2" fmla="*/ 2819400 w 2819400"/>
                  <a:gd name="connsiteY2" fmla="*/ 215910 h 2260600"/>
                  <a:gd name="connsiteX3" fmla="*/ 2819400 w 2819400"/>
                  <a:gd name="connsiteY3" fmla="*/ 2260600 h 2260600"/>
                  <a:gd name="connsiteX4" fmla="*/ 0 w 2819400"/>
                  <a:gd name="connsiteY4" fmla="*/ 2260600 h 2260600"/>
                  <a:gd name="connsiteX5" fmla="*/ 0 w 2819400"/>
                  <a:gd name="connsiteY5" fmla="*/ 215910 h 2260600"/>
                  <a:gd name="connsiteX6" fmla="*/ 215910 w 2819400"/>
                  <a:gd name="connsiteY6" fmla="*/ 0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9400" h="2260600">
                    <a:moveTo>
                      <a:pt x="215910" y="0"/>
                    </a:moveTo>
                    <a:lnTo>
                      <a:pt x="2603490" y="0"/>
                    </a:lnTo>
                    <a:cubicBezTo>
                      <a:pt x="2722734" y="0"/>
                      <a:pt x="2819400" y="96666"/>
                      <a:pt x="2819400" y="215910"/>
                    </a:cubicBezTo>
                    <a:lnTo>
                      <a:pt x="2819400" y="2260600"/>
                    </a:lnTo>
                    <a:lnTo>
                      <a:pt x="0" y="2260600"/>
                    </a:lnTo>
                    <a:lnTo>
                      <a:pt x="0" y="215910"/>
                    </a:lnTo>
                    <a:cubicBezTo>
                      <a:pt x="0" y="96666"/>
                      <a:pt x="96666" y="0"/>
                      <a:pt x="215910" y="0"/>
                    </a:cubicBezTo>
                    <a:close/>
                  </a:path>
                </a:pathLst>
              </a:custGeom>
              <a:gradFill>
                <a:gsLst>
                  <a:gs pos="14000">
                    <a:srgbClr val="990033"/>
                  </a:gs>
                  <a:gs pos="100000">
                    <a:srgbClr val="FF3300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71513F2-0712-4C8F-ACAE-4EBC810BF9F6}"/>
                  </a:ext>
                </a:extLst>
              </p:cNvPr>
              <p:cNvSpPr/>
              <p:nvPr/>
            </p:nvSpPr>
            <p:spPr>
              <a:xfrm flipV="1">
                <a:off x="4686300" y="3606800"/>
                <a:ext cx="2819400" cy="2260600"/>
              </a:xfrm>
              <a:custGeom>
                <a:avLst/>
                <a:gdLst>
                  <a:gd name="connsiteX0" fmla="*/ 215910 w 2819400"/>
                  <a:gd name="connsiteY0" fmla="*/ 0 h 2260600"/>
                  <a:gd name="connsiteX1" fmla="*/ 2603490 w 2819400"/>
                  <a:gd name="connsiteY1" fmla="*/ 0 h 2260600"/>
                  <a:gd name="connsiteX2" fmla="*/ 2819400 w 2819400"/>
                  <a:gd name="connsiteY2" fmla="*/ 215910 h 2260600"/>
                  <a:gd name="connsiteX3" fmla="*/ 2819400 w 2819400"/>
                  <a:gd name="connsiteY3" fmla="*/ 2260600 h 2260600"/>
                  <a:gd name="connsiteX4" fmla="*/ 0 w 2819400"/>
                  <a:gd name="connsiteY4" fmla="*/ 2260600 h 2260600"/>
                  <a:gd name="connsiteX5" fmla="*/ 0 w 2819400"/>
                  <a:gd name="connsiteY5" fmla="*/ 215910 h 2260600"/>
                  <a:gd name="connsiteX6" fmla="*/ 215910 w 2819400"/>
                  <a:gd name="connsiteY6" fmla="*/ 0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9400" h="2260600">
                    <a:moveTo>
                      <a:pt x="215910" y="0"/>
                    </a:moveTo>
                    <a:lnTo>
                      <a:pt x="2603490" y="0"/>
                    </a:lnTo>
                    <a:cubicBezTo>
                      <a:pt x="2722734" y="0"/>
                      <a:pt x="2819400" y="96666"/>
                      <a:pt x="2819400" y="215910"/>
                    </a:cubicBezTo>
                    <a:lnTo>
                      <a:pt x="2819400" y="2260600"/>
                    </a:lnTo>
                    <a:lnTo>
                      <a:pt x="0" y="2260600"/>
                    </a:lnTo>
                    <a:lnTo>
                      <a:pt x="0" y="215910"/>
                    </a:lnTo>
                    <a:cubicBezTo>
                      <a:pt x="0" y="96666"/>
                      <a:pt x="96666" y="0"/>
                      <a:pt x="215910" y="0"/>
                    </a:cubicBezTo>
                    <a:close/>
                  </a:path>
                </a:pathLst>
              </a:custGeom>
              <a:gradFill>
                <a:gsLst>
                  <a:gs pos="66000">
                    <a:srgbClr val="FF0066">
                      <a:alpha val="66000"/>
                    </a:srgbClr>
                  </a:gs>
                  <a:gs pos="0">
                    <a:srgbClr val="990033">
                      <a:alpha val="0"/>
                    </a:srgbClr>
                  </a:gs>
                  <a:gs pos="100000">
                    <a:srgbClr val="FF3300">
                      <a:alpha val="0"/>
                    </a:srgb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FDFD8203-8C98-4187-8AC6-7551B57CF1E8}"/>
                  </a:ext>
                </a:extLst>
              </p:cNvPr>
              <p:cNvSpPr/>
              <p:nvPr/>
            </p:nvSpPr>
            <p:spPr>
              <a:xfrm flipV="1">
                <a:off x="4686300" y="3606800"/>
                <a:ext cx="2819400" cy="2260600"/>
              </a:xfrm>
              <a:custGeom>
                <a:avLst/>
                <a:gdLst>
                  <a:gd name="connsiteX0" fmla="*/ 215910 w 2819400"/>
                  <a:gd name="connsiteY0" fmla="*/ 0 h 2260600"/>
                  <a:gd name="connsiteX1" fmla="*/ 2603490 w 2819400"/>
                  <a:gd name="connsiteY1" fmla="*/ 0 h 2260600"/>
                  <a:gd name="connsiteX2" fmla="*/ 2819400 w 2819400"/>
                  <a:gd name="connsiteY2" fmla="*/ 215910 h 2260600"/>
                  <a:gd name="connsiteX3" fmla="*/ 2819400 w 2819400"/>
                  <a:gd name="connsiteY3" fmla="*/ 2260600 h 2260600"/>
                  <a:gd name="connsiteX4" fmla="*/ 0 w 2819400"/>
                  <a:gd name="connsiteY4" fmla="*/ 2260600 h 2260600"/>
                  <a:gd name="connsiteX5" fmla="*/ 0 w 2819400"/>
                  <a:gd name="connsiteY5" fmla="*/ 215910 h 2260600"/>
                  <a:gd name="connsiteX6" fmla="*/ 215910 w 2819400"/>
                  <a:gd name="connsiteY6" fmla="*/ 0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9400" h="2260600">
                    <a:moveTo>
                      <a:pt x="215910" y="0"/>
                    </a:moveTo>
                    <a:lnTo>
                      <a:pt x="2603490" y="0"/>
                    </a:lnTo>
                    <a:cubicBezTo>
                      <a:pt x="2722734" y="0"/>
                      <a:pt x="2819400" y="96666"/>
                      <a:pt x="2819400" y="215910"/>
                    </a:cubicBezTo>
                    <a:lnTo>
                      <a:pt x="2819400" y="2260600"/>
                    </a:lnTo>
                    <a:lnTo>
                      <a:pt x="0" y="2260600"/>
                    </a:lnTo>
                    <a:lnTo>
                      <a:pt x="0" y="215910"/>
                    </a:lnTo>
                    <a:cubicBezTo>
                      <a:pt x="0" y="96666"/>
                      <a:pt x="96666" y="0"/>
                      <a:pt x="215910" y="0"/>
                    </a:cubicBezTo>
                    <a:close/>
                  </a:path>
                </a:pathLst>
              </a:custGeom>
              <a:gradFill>
                <a:gsLst>
                  <a:gs pos="82000">
                    <a:srgbClr val="FF9933">
                      <a:alpha val="36000"/>
                    </a:srgbClr>
                  </a:gs>
                  <a:gs pos="0">
                    <a:srgbClr val="990033">
                      <a:alpha val="0"/>
                    </a:srgbClr>
                  </a:gs>
                  <a:gs pos="100000">
                    <a:srgbClr val="FF3300">
                      <a:alpha val="0"/>
                    </a:srgb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6B967F8-5CDD-4609-8215-E1167723272C}"/>
                  </a:ext>
                </a:extLst>
              </p:cNvPr>
              <p:cNvSpPr/>
              <p:nvPr/>
            </p:nvSpPr>
            <p:spPr>
              <a:xfrm flipV="1">
                <a:off x="4686300" y="3606800"/>
                <a:ext cx="2819400" cy="2260600"/>
              </a:xfrm>
              <a:custGeom>
                <a:avLst/>
                <a:gdLst>
                  <a:gd name="connsiteX0" fmla="*/ 215910 w 2819400"/>
                  <a:gd name="connsiteY0" fmla="*/ 0 h 2260600"/>
                  <a:gd name="connsiteX1" fmla="*/ 2603490 w 2819400"/>
                  <a:gd name="connsiteY1" fmla="*/ 0 h 2260600"/>
                  <a:gd name="connsiteX2" fmla="*/ 2819400 w 2819400"/>
                  <a:gd name="connsiteY2" fmla="*/ 215910 h 2260600"/>
                  <a:gd name="connsiteX3" fmla="*/ 2819400 w 2819400"/>
                  <a:gd name="connsiteY3" fmla="*/ 2260600 h 2260600"/>
                  <a:gd name="connsiteX4" fmla="*/ 0 w 2819400"/>
                  <a:gd name="connsiteY4" fmla="*/ 2260600 h 2260600"/>
                  <a:gd name="connsiteX5" fmla="*/ 0 w 2819400"/>
                  <a:gd name="connsiteY5" fmla="*/ 215910 h 2260600"/>
                  <a:gd name="connsiteX6" fmla="*/ 215910 w 2819400"/>
                  <a:gd name="connsiteY6" fmla="*/ 0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9400" h="2260600">
                    <a:moveTo>
                      <a:pt x="215910" y="0"/>
                    </a:moveTo>
                    <a:lnTo>
                      <a:pt x="2603490" y="0"/>
                    </a:lnTo>
                    <a:cubicBezTo>
                      <a:pt x="2722734" y="0"/>
                      <a:pt x="2819400" y="96666"/>
                      <a:pt x="2819400" y="215910"/>
                    </a:cubicBezTo>
                    <a:lnTo>
                      <a:pt x="2819400" y="2260600"/>
                    </a:lnTo>
                    <a:lnTo>
                      <a:pt x="0" y="2260600"/>
                    </a:lnTo>
                    <a:lnTo>
                      <a:pt x="0" y="215910"/>
                    </a:lnTo>
                    <a:cubicBezTo>
                      <a:pt x="0" y="96666"/>
                      <a:pt x="96666" y="0"/>
                      <a:pt x="215910" y="0"/>
                    </a:cubicBezTo>
                    <a:close/>
                  </a:path>
                </a:pathLst>
              </a:custGeom>
              <a:gradFill>
                <a:gsLst>
                  <a:gs pos="71000">
                    <a:srgbClr val="DC10AD">
                      <a:alpha val="0"/>
                    </a:srgbClr>
                  </a:gs>
                  <a:gs pos="40000">
                    <a:srgbClr val="CC00FF">
                      <a:alpha val="25000"/>
                    </a:srgbClr>
                  </a:gs>
                  <a:gs pos="4000">
                    <a:srgbClr val="FF3300"/>
                  </a:gs>
                  <a:gs pos="100000">
                    <a:srgbClr val="FF3300">
                      <a:alpha val="0"/>
                    </a:srgb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0073227-995F-4AA8-A6BF-451A5CB18FFD}"/>
                  </a:ext>
                </a:extLst>
              </p:cNvPr>
              <p:cNvSpPr/>
              <p:nvPr/>
            </p:nvSpPr>
            <p:spPr>
              <a:xfrm flipV="1">
                <a:off x="4686300" y="3606800"/>
                <a:ext cx="2819400" cy="2260600"/>
              </a:xfrm>
              <a:custGeom>
                <a:avLst/>
                <a:gdLst>
                  <a:gd name="connsiteX0" fmla="*/ 215910 w 2819400"/>
                  <a:gd name="connsiteY0" fmla="*/ 0 h 2260600"/>
                  <a:gd name="connsiteX1" fmla="*/ 2603490 w 2819400"/>
                  <a:gd name="connsiteY1" fmla="*/ 0 h 2260600"/>
                  <a:gd name="connsiteX2" fmla="*/ 2819400 w 2819400"/>
                  <a:gd name="connsiteY2" fmla="*/ 215910 h 2260600"/>
                  <a:gd name="connsiteX3" fmla="*/ 2819400 w 2819400"/>
                  <a:gd name="connsiteY3" fmla="*/ 2260600 h 2260600"/>
                  <a:gd name="connsiteX4" fmla="*/ 0 w 2819400"/>
                  <a:gd name="connsiteY4" fmla="*/ 2260600 h 2260600"/>
                  <a:gd name="connsiteX5" fmla="*/ 0 w 2819400"/>
                  <a:gd name="connsiteY5" fmla="*/ 215910 h 2260600"/>
                  <a:gd name="connsiteX6" fmla="*/ 215910 w 2819400"/>
                  <a:gd name="connsiteY6" fmla="*/ 0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9400" h="2260600">
                    <a:moveTo>
                      <a:pt x="215910" y="0"/>
                    </a:moveTo>
                    <a:lnTo>
                      <a:pt x="2603490" y="0"/>
                    </a:lnTo>
                    <a:cubicBezTo>
                      <a:pt x="2722734" y="0"/>
                      <a:pt x="2819400" y="96666"/>
                      <a:pt x="2819400" y="215910"/>
                    </a:cubicBezTo>
                    <a:lnTo>
                      <a:pt x="2819400" y="2260600"/>
                    </a:lnTo>
                    <a:lnTo>
                      <a:pt x="0" y="2260600"/>
                    </a:lnTo>
                    <a:lnTo>
                      <a:pt x="0" y="215910"/>
                    </a:lnTo>
                    <a:cubicBezTo>
                      <a:pt x="0" y="96666"/>
                      <a:pt x="96666" y="0"/>
                      <a:pt x="21591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BF4FD69-9197-43C4-98D4-DDE3D73F4E9B}"/>
                  </a:ext>
                </a:extLst>
              </p:cNvPr>
              <p:cNvSpPr/>
              <p:nvPr/>
            </p:nvSpPr>
            <p:spPr>
              <a:xfrm flipV="1">
                <a:off x="4687035" y="3606800"/>
                <a:ext cx="2818665" cy="2260600"/>
              </a:xfrm>
              <a:custGeom>
                <a:avLst/>
                <a:gdLst>
                  <a:gd name="connsiteX0" fmla="*/ 0 w 2818665"/>
                  <a:gd name="connsiteY0" fmla="*/ 785449 h 2260600"/>
                  <a:gd name="connsiteX1" fmla="*/ 24595 w 2818665"/>
                  <a:gd name="connsiteY1" fmla="*/ 772138 h 2260600"/>
                  <a:gd name="connsiteX2" fmla="*/ 97604 w 2818665"/>
                  <a:gd name="connsiteY2" fmla="*/ 749910 h 2260600"/>
                  <a:gd name="connsiteX3" fmla="*/ 2818665 w 2818665"/>
                  <a:gd name="connsiteY3" fmla="*/ 212270 h 2260600"/>
                  <a:gd name="connsiteX4" fmla="*/ 2802433 w 2818665"/>
                  <a:gd name="connsiteY4" fmla="*/ 131868 h 2260600"/>
                  <a:gd name="connsiteX5" fmla="*/ 2603490 w 2818665"/>
                  <a:gd name="connsiteY5" fmla="*/ 0 h 2260600"/>
                  <a:gd name="connsiteX6" fmla="*/ 215910 w 2818665"/>
                  <a:gd name="connsiteY6" fmla="*/ 0 h 2260600"/>
                  <a:gd name="connsiteX7" fmla="*/ 0 w 2818665"/>
                  <a:gd name="connsiteY7" fmla="*/ 215910 h 2260600"/>
                  <a:gd name="connsiteX8" fmla="*/ 0 w 2818665"/>
                  <a:gd name="connsiteY8" fmla="*/ 2260600 h 2260600"/>
                  <a:gd name="connsiteX9" fmla="*/ 12036 w 2818665"/>
                  <a:gd name="connsiteY9" fmla="*/ 2260600 h 2260600"/>
                  <a:gd name="connsiteX10" fmla="*/ 0 w 2818665"/>
                  <a:gd name="connsiteY10" fmla="*/ 2199688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18665" h="2260600">
                    <a:moveTo>
                      <a:pt x="0" y="785449"/>
                    </a:moveTo>
                    <a:lnTo>
                      <a:pt x="24595" y="772138"/>
                    </a:lnTo>
                    <a:cubicBezTo>
                      <a:pt x="47684" y="762460"/>
                      <a:pt x="72087" y="754952"/>
                      <a:pt x="97604" y="749910"/>
                    </a:cubicBezTo>
                    <a:lnTo>
                      <a:pt x="2818665" y="212270"/>
                    </a:lnTo>
                    <a:lnTo>
                      <a:pt x="2802433" y="131868"/>
                    </a:lnTo>
                    <a:cubicBezTo>
                      <a:pt x="2769656" y="54375"/>
                      <a:pt x="2692923" y="0"/>
                      <a:pt x="2603490" y="0"/>
                    </a:cubicBezTo>
                    <a:lnTo>
                      <a:pt x="215910" y="0"/>
                    </a:lnTo>
                    <a:cubicBezTo>
                      <a:pt x="96666" y="0"/>
                      <a:pt x="0" y="96666"/>
                      <a:pt x="0" y="215910"/>
                    </a:cubicBezTo>
                    <a:close/>
                    <a:moveTo>
                      <a:pt x="0" y="2260600"/>
                    </a:moveTo>
                    <a:lnTo>
                      <a:pt x="12036" y="2260600"/>
                    </a:lnTo>
                    <a:lnTo>
                      <a:pt x="0" y="2199688"/>
                    </a:lnTo>
                    <a:close/>
                  </a:path>
                </a:pathLst>
              </a:custGeom>
              <a:solidFill>
                <a:schemeClr val="bg1">
                  <a:alpha val="1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82D3B6C-197F-4217-8C14-BB84959204B2}"/>
                  </a:ext>
                </a:extLst>
              </p:cNvPr>
              <p:cNvSpPr/>
              <p:nvPr/>
            </p:nvSpPr>
            <p:spPr>
              <a:xfrm flipV="1">
                <a:off x="4686300" y="5237266"/>
                <a:ext cx="2520615" cy="630134"/>
              </a:xfrm>
              <a:custGeom>
                <a:avLst/>
                <a:gdLst>
                  <a:gd name="connsiteX0" fmla="*/ 0 w 2520615"/>
                  <a:gd name="connsiteY0" fmla="*/ 630134 h 630134"/>
                  <a:gd name="connsiteX1" fmla="*/ 2520615 w 2520615"/>
                  <a:gd name="connsiteY1" fmla="*/ 0 h 630134"/>
                  <a:gd name="connsiteX2" fmla="*/ 215910 w 2520615"/>
                  <a:gd name="connsiteY2" fmla="*/ 0 h 630134"/>
                  <a:gd name="connsiteX3" fmla="*/ 0 w 2520615"/>
                  <a:gd name="connsiteY3" fmla="*/ 215910 h 630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20615" h="630134">
                    <a:moveTo>
                      <a:pt x="0" y="630134"/>
                    </a:moveTo>
                    <a:lnTo>
                      <a:pt x="2520615" y="0"/>
                    </a:lnTo>
                    <a:lnTo>
                      <a:pt x="215910" y="0"/>
                    </a:lnTo>
                    <a:cubicBezTo>
                      <a:pt x="96666" y="0"/>
                      <a:pt x="0" y="96666"/>
                      <a:pt x="0" y="215910"/>
                    </a:cubicBezTo>
                    <a:close/>
                  </a:path>
                </a:pathLst>
              </a:custGeom>
              <a:solidFill>
                <a:schemeClr val="bg1">
                  <a:alpha val="2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0" name="Graphic 39" descr="Battery charging outline">
                <a:extLst>
                  <a:ext uri="{FF2B5EF4-FFF2-40B4-BE49-F238E27FC236}">
                    <a16:creationId xmlns:a16="http://schemas.microsoft.com/office/drawing/2014/main" id="{74850B6C-DA3B-4856-801E-20CAFA977E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6888849" y="3724044"/>
                <a:ext cx="507831" cy="507831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4225C8B-E585-45F9-AFC6-67A3477B0E26}"/>
                </a:ext>
              </a:extLst>
            </p:cNvPr>
            <p:cNvGrpSpPr/>
            <p:nvPr/>
          </p:nvGrpSpPr>
          <p:grpSpPr>
            <a:xfrm>
              <a:off x="8954638" y="1066800"/>
              <a:ext cx="2819400" cy="4521200"/>
              <a:chOff x="4686300" y="1346200"/>
              <a:chExt cx="2819400" cy="4521200"/>
            </a:xfrm>
            <a:effectLst>
              <a:outerShdw blurRad="165100" dist="38100" dir="5400000" algn="t" rotWithShape="0">
                <a:prstClr val="black">
                  <a:alpha val="27000"/>
                </a:prstClr>
              </a:outerShdw>
              <a:reflection blurRad="101600" stA="51000" endPos="25000" dir="5400000" sy="-100000" algn="bl" rotWithShape="0"/>
            </a:effectLst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1BE17C2D-58E7-498F-B379-CFD7005B8A83}"/>
                  </a:ext>
                </a:extLst>
              </p:cNvPr>
              <p:cNvSpPr/>
              <p:nvPr/>
            </p:nvSpPr>
            <p:spPr>
              <a:xfrm>
                <a:off x="4686300" y="1346200"/>
                <a:ext cx="2819400" cy="2260600"/>
              </a:xfrm>
              <a:custGeom>
                <a:avLst/>
                <a:gdLst>
                  <a:gd name="connsiteX0" fmla="*/ 215910 w 2819400"/>
                  <a:gd name="connsiteY0" fmla="*/ 0 h 2260600"/>
                  <a:gd name="connsiteX1" fmla="*/ 2603490 w 2819400"/>
                  <a:gd name="connsiteY1" fmla="*/ 0 h 2260600"/>
                  <a:gd name="connsiteX2" fmla="*/ 2819400 w 2819400"/>
                  <a:gd name="connsiteY2" fmla="*/ 215910 h 2260600"/>
                  <a:gd name="connsiteX3" fmla="*/ 2819400 w 2819400"/>
                  <a:gd name="connsiteY3" fmla="*/ 2260600 h 2260600"/>
                  <a:gd name="connsiteX4" fmla="*/ 0 w 2819400"/>
                  <a:gd name="connsiteY4" fmla="*/ 2260600 h 2260600"/>
                  <a:gd name="connsiteX5" fmla="*/ 0 w 2819400"/>
                  <a:gd name="connsiteY5" fmla="*/ 215910 h 2260600"/>
                  <a:gd name="connsiteX6" fmla="*/ 215910 w 2819400"/>
                  <a:gd name="connsiteY6" fmla="*/ 0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9400" h="2260600">
                    <a:moveTo>
                      <a:pt x="215910" y="0"/>
                    </a:moveTo>
                    <a:lnTo>
                      <a:pt x="2603490" y="0"/>
                    </a:lnTo>
                    <a:cubicBezTo>
                      <a:pt x="2722734" y="0"/>
                      <a:pt x="2819400" y="96666"/>
                      <a:pt x="2819400" y="215910"/>
                    </a:cubicBezTo>
                    <a:lnTo>
                      <a:pt x="2819400" y="2260600"/>
                    </a:lnTo>
                    <a:lnTo>
                      <a:pt x="0" y="2260600"/>
                    </a:lnTo>
                    <a:lnTo>
                      <a:pt x="0" y="215910"/>
                    </a:lnTo>
                    <a:cubicBezTo>
                      <a:pt x="0" y="96666"/>
                      <a:pt x="96666" y="0"/>
                      <a:pt x="215910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6000" r="-26000" b="-300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7F7A01A-767F-48B9-B701-077AB87153EA}"/>
                  </a:ext>
                </a:extLst>
              </p:cNvPr>
              <p:cNvSpPr/>
              <p:nvPr/>
            </p:nvSpPr>
            <p:spPr>
              <a:xfrm flipV="1">
                <a:off x="4686300" y="3606800"/>
                <a:ext cx="2819400" cy="2260600"/>
              </a:xfrm>
              <a:custGeom>
                <a:avLst/>
                <a:gdLst>
                  <a:gd name="connsiteX0" fmla="*/ 215910 w 2819400"/>
                  <a:gd name="connsiteY0" fmla="*/ 0 h 2260600"/>
                  <a:gd name="connsiteX1" fmla="*/ 2603490 w 2819400"/>
                  <a:gd name="connsiteY1" fmla="*/ 0 h 2260600"/>
                  <a:gd name="connsiteX2" fmla="*/ 2819400 w 2819400"/>
                  <a:gd name="connsiteY2" fmla="*/ 215910 h 2260600"/>
                  <a:gd name="connsiteX3" fmla="*/ 2819400 w 2819400"/>
                  <a:gd name="connsiteY3" fmla="*/ 2260600 h 2260600"/>
                  <a:gd name="connsiteX4" fmla="*/ 0 w 2819400"/>
                  <a:gd name="connsiteY4" fmla="*/ 2260600 h 2260600"/>
                  <a:gd name="connsiteX5" fmla="*/ 0 w 2819400"/>
                  <a:gd name="connsiteY5" fmla="*/ 215910 h 2260600"/>
                  <a:gd name="connsiteX6" fmla="*/ 215910 w 2819400"/>
                  <a:gd name="connsiteY6" fmla="*/ 0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9400" h="2260600">
                    <a:moveTo>
                      <a:pt x="215910" y="0"/>
                    </a:moveTo>
                    <a:lnTo>
                      <a:pt x="2603490" y="0"/>
                    </a:lnTo>
                    <a:cubicBezTo>
                      <a:pt x="2722734" y="0"/>
                      <a:pt x="2819400" y="96666"/>
                      <a:pt x="2819400" y="215910"/>
                    </a:cubicBezTo>
                    <a:lnTo>
                      <a:pt x="2819400" y="2260600"/>
                    </a:lnTo>
                    <a:lnTo>
                      <a:pt x="0" y="2260600"/>
                    </a:lnTo>
                    <a:lnTo>
                      <a:pt x="0" y="215910"/>
                    </a:lnTo>
                    <a:cubicBezTo>
                      <a:pt x="0" y="96666"/>
                      <a:pt x="96666" y="0"/>
                      <a:pt x="215910" y="0"/>
                    </a:cubicBezTo>
                    <a:close/>
                  </a:path>
                </a:pathLst>
              </a:custGeom>
              <a:gradFill>
                <a:gsLst>
                  <a:gs pos="14000">
                    <a:srgbClr val="990033"/>
                  </a:gs>
                  <a:gs pos="100000">
                    <a:srgbClr val="FF3300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2B7F509D-D8C9-4845-ABEE-4BAA23D215D4}"/>
                  </a:ext>
                </a:extLst>
              </p:cNvPr>
              <p:cNvSpPr/>
              <p:nvPr/>
            </p:nvSpPr>
            <p:spPr>
              <a:xfrm flipV="1">
                <a:off x="4686300" y="3606800"/>
                <a:ext cx="2819400" cy="2260600"/>
              </a:xfrm>
              <a:custGeom>
                <a:avLst/>
                <a:gdLst>
                  <a:gd name="connsiteX0" fmla="*/ 215910 w 2819400"/>
                  <a:gd name="connsiteY0" fmla="*/ 0 h 2260600"/>
                  <a:gd name="connsiteX1" fmla="*/ 2603490 w 2819400"/>
                  <a:gd name="connsiteY1" fmla="*/ 0 h 2260600"/>
                  <a:gd name="connsiteX2" fmla="*/ 2819400 w 2819400"/>
                  <a:gd name="connsiteY2" fmla="*/ 215910 h 2260600"/>
                  <a:gd name="connsiteX3" fmla="*/ 2819400 w 2819400"/>
                  <a:gd name="connsiteY3" fmla="*/ 2260600 h 2260600"/>
                  <a:gd name="connsiteX4" fmla="*/ 0 w 2819400"/>
                  <a:gd name="connsiteY4" fmla="*/ 2260600 h 2260600"/>
                  <a:gd name="connsiteX5" fmla="*/ 0 w 2819400"/>
                  <a:gd name="connsiteY5" fmla="*/ 215910 h 2260600"/>
                  <a:gd name="connsiteX6" fmla="*/ 215910 w 2819400"/>
                  <a:gd name="connsiteY6" fmla="*/ 0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9400" h="2260600">
                    <a:moveTo>
                      <a:pt x="215910" y="0"/>
                    </a:moveTo>
                    <a:lnTo>
                      <a:pt x="2603490" y="0"/>
                    </a:lnTo>
                    <a:cubicBezTo>
                      <a:pt x="2722734" y="0"/>
                      <a:pt x="2819400" y="96666"/>
                      <a:pt x="2819400" y="215910"/>
                    </a:cubicBezTo>
                    <a:lnTo>
                      <a:pt x="2819400" y="2260600"/>
                    </a:lnTo>
                    <a:lnTo>
                      <a:pt x="0" y="2260600"/>
                    </a:lnTo>
                    <a:lnTo>
                      <a:pt x="0" y="215910"/>
                    </a:lnTo>
                    <a:cubicBezTo>
                      <a:pt x="0" y="96666"/>
                      <a:pt x="96666" y="0"/>
                      <a:pt x="215910" y="0"/>
                    </a:cubicBezTo>
                    <a:close/>
                  </a:path>
                </a:pathLst>
              </a:custGeom>
              <a:gradFill>
                <a:gsLst>
                  <a:gs pos="66000">
                    <a:srgbClr val="FF0066">
                      <a:alpha val="66000"/>
                    </a:srgbClr>
                  </a:gs>
                  <a:gs pos="0">
                    <a:srgbClr val="990033">
                      <a:alpha val="0"/>
                    </a:srgbClr>
                  </a:gs>
                  <a:gs pos="100000">
                    <a:srgbClr val="FF3300">
                      <a:alpha val="0"/>
                    </a:srgb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265B84B-F14E-41F3-B70F-BBC83CF77B97}"/>
                  </a:ext>
                </a:extLst>
              </p:cNvPr>
              <p:cNvSpPr/>
              <p:nvPr/>
            </p:nvSpPr>
            <p:spPr>
              <a:xfrm flipV="1">
                <a:off x="4686300" y="3606800"/>
                <a:ext cx="2819400" cy="2260600"/>
              </a:xfrm>
              <a:custGeom>
                <a:avLst/>
                <a:gdLst>
                  <a:gd name="connsiteX0" fmla="*/ 215910 w 2819400"/>
                  <a:gd name="connsiteY0" fmla="*/ 0 h 2260600"/>
                  <a:gd name="connsiteX1" fmla="*/ 2603490 w 2819400"/>
                  <a:gd name="connsiteY1" fmla="*/ 0 h 2260600"/>
                  <a:gd name="connsiteX2" fmla="*/ 2819400 w 2819400"/>
                  <a:gd name="connsiteY2" fmla="*/ 215910 h 2260600"/>
                  <a:gd name="connsiteX3" fmla="*/ 2819400 w 2819400"/>
                  <a:gd name="connsiteY3" fmla="*/ 2260600 h 2260600"/>
                  <a:gd name="connsiteX4" fmla="*/ 0 w 2819400"/>
                  <a:gd name="connsiteY4" fmla="*/ 2260600 h 2260600"/>
                  <a:gd name="connsiteX5" fmla="*/ 0 w 2819400"/>
                  <a:gd name="connsiteY5" fmla="*/ 215910 h 2260600"/>
                  <a:gd name="connsiteX6" fmla="*/ 215910 w 2819400"/>
                  <a:gd name="connsiteY6" fmla="*/ 0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9400" h="2260600">
                    <a:moveTo>
                      <a:pt x="215910" y="0"/>
                    </a:moveTo>
                    <a:lnTo>
                      <a:pt x="2603490" y="0"/>
                    </a:lnTo>
                    <a:cubicBezTo>
                      <a:pt x="2722734" y="0"/>
                      <a:pt x="2819400" y="96666"/>
                      <a:pt x="2819400" y="215910"/>
                    </a:cubicBezTo>
                    <a:lnTo>
                      <a:pt x="2819400" y="2260600"/>
                    </a:lnTo>
                    <a:lnTo>
                      <a:pt x="0" y="2260600"/>
                    </a:lnTo>
                    <a:lnTo>
                      <a:pt x="0" y="215910"/>
                    </a:lnTo>
                    <a:cubicBezTo>
                      <a:pt x="0" y="96666"/>
                      <a:pt x="96666" y="0"/>
                      <a:pt x="215910" y="0"/>
                    </a:cubicBezTo>
                    <a:close/>
                  </a:path>
                </a:pathLst>
              </a:custGeom>
              <a:gradFill>
                <a:gsLst>
                  <a:gs pos="82000">
                    <a:srgbClr val="FF9933">
                      <a:alpha val="36000"/>
                    </a:srgbClr>
                  </a:gs>
                  <a:gs pos="0">
                    <a:srgbClr val="990033">
                      <a:alpha val="0"/>
                    </a:srgbClr>
                  </a:gs>
                  <a:gs pos="100000">
                    <a:srgbClr val="FF3300">
                      <a:alpha val="0"/>
                    </a:srgb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8A62D93D-1ACD-48A6-BE37-543C151F1AD5}"/>
                  </a:ext>
                </a:extLst>
              </p:cNvPr>
              <p:cNvSpPr/>
              <p:nvPr/>
            </p:nvSpPr>
            <p:spPr>
              <a:xfrm flipV="1">
                <a:off x="4686300" y="3606800"/>
                <a:ext cx="2819400" cy="2260600"/>
              </a:xfrm>
              <a:custGeom>
                <a:avLst/>
                <a:gdLst>
                  <a:gd name="connsiteX0" fmla="*/ 215910 w 2819400"/>
                  <a:gd name="connsiteY0" fmla="*/ 0 h 2260600"/>
                  <a:gd name="connsiteX1" fmla="*/ 2603490 w 2819400"/>
                  <a:gd name="connsiteY1" fmla="*/ 0 h 2260600"/>
                  <a:gd name="connsiteX2" fmla="*/ 2819400 w 2819400"/>
                  <a:gd name="connsiteY2" fmla="*/ 215910 h 2260600"/>
                  <a:gd name="connsiteX3" fmla="*/ 2819400 w 2819400"/>
                  <a:gd name="connsiteY3" fmla="*/ 2260600 h 2260600"/>
                  <a:gd name="connsiteX4" fmla="*/ 0 w 2819400"/>
                  <a:gd name="connsiteY4" fmla="*/ 2260600 h 2260600"/>
                  <a:gd name="connsiteX5" fmla="*/ 0 w 2819400"/>
                  <a:gd name="connsiteY5" fmla="*/ 215910 h 2260600"/>
                  <a:gd name="connsiteX6" fmla="*/ 215910 w 2819400"/>
                  <a:gd name="connsiteY6" fmla="*/ 0 h 226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19400" h="2260600">
                    <a:moveTo>
                      <a:pt x="215910" y="0"/>
                    </a:moveTo>
                    <a:lnTo>
                      <a:pt x="2603490" y="0"/>
                    </a:lnTo>
                    <a:cubicBezTo>
                      <a:pt x="2722734" y="0"/>
                      <a:pt x="2819400" y="96666"/>
                      <a:pt x="2819400" y="215910"/>
                    </a:cubicBezTo>
                    <a:lnTo>
                      <a:pt x="2819400" y="2260600"/>
                    </a:lnTo>
                    <a:lnTo>
                      <a:pt x="0" y="2260600"/>
                    </a:lnTo>
                    <a:lnTo>
                      <a:pt x="0" y="215910"/>
                    </a:lnTo>
                    <a:cubicBezTo>
                      <a:pt x="0" y="96666"/>
                      <a:pt x="96666" y="0"/>
                      <a:pt x="215910" y="0"/>
                    </a:cubicBezTo>
                    <a:close/>
                  </a:path>
                </a:pathLst>
              </a:custGeom>
              <a:gradFill>
                <a:gsLst>
                  <a:gs pos="71000">
                    <a:srgbClr val="DC10AD">
                      <a:alpha val="0"/>
                    </a:srgbClr>
                  </a:gs>
                  <a:gs pos="40000">
                    <a:srgbClr val="CC00FF">
                      <a:alpha val="25000"/>
                    </a:srgbClr>
                  </a:gs>
                  <a:gs pos="4000">
                    <a:srgbClr val="FF3300"/>
                  </a:gs>
                  <a:gs pos="100000">
                    <a:srgbClr val="FF3300">
                      <a:alpha val="0"/>
                    </a:srgbClr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 defTabSz="1371600">
                  <a:defRPr/>
                </a:pPr>
                <a:endParaRPr lang="en-IN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54" name="Graphic 53" descr="Bonfire outline">
                <a:extLst>
                  <a:ext uri="{FF2B5EF4-FFF2-40B4-BE49-F238E27FC236}">
                    <a16:creationId xmlns:a16="http://schemas.microsoft.com/office/drawing/2014/main" id="{8D6A049F-14B2-4C92-BF58-FFDBD3B734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/>
            </p:blipFill>
            <p:spPr>
              <a:xfrm>
                <a:off x="6888849" y="3724044"/>
                <a:ext cx="507831" cy="507831"/>
              </a:xfrm>
              <a:prstGeom prst="rect">
                <a:avLst/>
              </a:prstGeom>
            </p:spPr>
          </p:pic>
        </p:grpSp>
      </p:grpSp>
      <p:sp>
        <p:nvSpPr>
          <p:cNvPr id="55" name="AutoShape 3"/>
          <p:cNvSpPr/>
          <p:nvPr/>
        </p:nvSpPr>
        <p:spPr>
          <a:xfrm>
            <a:off x="2057400" y="5848909"/>
            <a:ext cx="2067353" cy="0"/>
          </a:xfrm>
          <a:prstGeom prst="line">
            <a:avLst/>
          </a:prstGeom>
          <a:ln w="95250" cap="rnd">
            <a:solidFill>
              <a:srgbClr val="28303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6" name="TextBox 8"/>
          <p:cNvSpPr txBox="1"/>
          <p:nvPr/>
        </p:nvSpPr>
        <p:spPr>
          <a:xfrm>
            <a:off x="1370583" y="4062310"/>
            <a:ext cx="32004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6600">
                <a:solidFill>
                  <a:srgbClr val="283035"/>
                </a:solidFill>
                <a:latin typeface="Droid Serif Bold"/>
              </a:defRPr>
            </a:lvl1pPr>
          </a:lstStyle>
          <a:p>
            <a:pPr lvl="1"/>
            <a:r>
              <a:rPr lang="en-US" sz="4400" b="1" dirty="0">
                <a:latin typeface="+mj-lt"/>
              </a:rPr>
              <a:t>Products</a:t>
            </a:r>
          </a:p>
        </p:txBody>
      </p:sp>
      <p:sp>
        <p:nvSpPr>
          <p:cNvPr id="3" name="Rectangle 2"/>
          <p:cNvSpPr/>
          <p:nvPr/>
        </p:nvSpPr>
        <p:spPr>
          <a:xfrm>
            <a:off x="4944773" y="49588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72000" y="4820335"/>
            <a:ext cx="9144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518ED-CE9F-95C5-4F6B-8608DC785B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39" y="2239403"/>
            <a:ext cx="3645815" cy="3645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6A1927-FAEB-3B91-2812-065D8811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748" y="2382944"/>
            <a:ext cx="3788509" cy="2898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C1BFBB-A456-901F-4FE8-CC110E186F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6989" y="2545408"/>
            <a:ext cx="3827025" cy="283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3358D0-1437-AE40-7A7E-0C684FC0B6D0}"/>
              </a:ext>
            </a:extLst>
          </p:cNvPr>
          <p:cNvSpPr txBox="1"/>
          <p:nvPr/>
        </p:nvSpPr>
        <p:spPr>
          <a:xfrm>
            <a:off x="5796962" y="7259103"/>
            <a:ext cx="33760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4000" dirty="0">
                <a:solidFill>
                  <a:schemeClr val="bg1"/>
                </a:solidFill>
                <a:latin typeface="Calibri" panose="020F0502020204030204"/>
              </a:rPr>
              <a:t>TEA IN </a:t>
            </a:r>
          </a:p>
          <a:p>
            <a:pPr algn="ctr"/>
            <a:r>
              <a:rPr lang="en-IN" sz="4000" dirty="0">
                <a:solidFill>
                  <a:schemeClr val="bg1"/>
                </a:solidFill>
                <a:latin typeface="Calibri" panose="020F0502020204030204"/>
              </a:rPr>
              <a:t>BAMBOO TUBE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98591E-2200-955B-A5EA-ED557EFF5002}"/>
              </a:ext>
            </a:extLst>
          </p:cNvPr>
          <p:cNvSpPr txBox="1"/>
          <p:nvPr/>
        </p:nvSpPr>
        <p:spPr>
          <a:xfrm>
            <a:off x="10667456" y="6878078"/>
            <a:ext cx="2005677" cy="1843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4000" dirty="0">
                <a:latin typeface="Calibri" panose="020F0502020204030204"/>
              </a:rPr>
              <a:t>DRIED </a:t>
            </a:r>
          </a:p>
          <a:p>
            <a:pPr algn="ctr">
              <a:lnSpc>
                <a:spcPct val="150000"/>
              </a:lnSpc>
            </a:pPr>
            <a:r>
              <a:rPr lang="en-IN" sz="4000" dirty="0">
                <a:latin typeface="Calibri" panose="020F0502020204030204"/>
              </a:rPr>
              <a:t>ORANGE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DF0D47-D141-654C-8238-1E7307BA8880}"/>
              </a:ext>
            </a:extLst>
          </p:cNvPr>
          <p:cNvSpPr txBox="1"/>
          <p:nvPr/>
        </p:nvSpPr>
        <p:spPr>
          <a:xfrm>
            <a:off x="14519076" y="6643186"/>
            <a:ext cx="2454518" cy="1843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4000" dirty="0">
                <a:solidFill>
                  <a:schemeClr val="bg1"/>
                </a:solidFill>
                <a:latin typeface="Calibri" panose="020F0502020204030204"/>
              </a:rPr>
              <a:t>OCOP </a:t>
            </a:r>
          </a:p>
          <a:p>
            <a:pPr algn="ctr">
              <a:lnSpc>
                <a:spcPct val="150000"/>
              </a:lnSpc>
            </a:pPr>
            <a:r>
              <a:rPr lang="en-IN" sz="4000" dirty="0">
                <a:solidFill>
                  <a:schemeClr val="bg1"/>
                </a:solidFill>
                <a:latin typeface="Calibri" panose="020F0502020204030204"/>
              </a:rPr>
              <a:t>HONEYBEE</a:t>
            </a:r>
          </a:p>
        </p:txBody>
      </p:sp>
    </p:spTree>
    <p:extLst>
      <p:ext uri="{BB962C8B-B14F-4D97-AF65-F5344CB8AC3E}">
        <p14:creationId xmlns:p14="http://schemas.microsoft.com/office/powerpoint/2010/main" val="941980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ircle: Hollow 4">
            <a:extLst>
              <a:ext uri="{FF2B5EF4-FFF2-40B4-BE49-F238E27FC236}">
                <a16:creationId xmlns:a16="http://schemas.microsoft.com/office/drawing/2014/main" id="{BA702F05-3A8C-43D9-986F-0F23F62338F7}"/>
              </a:ext>
            </a:extLst>
          </p:cNvPr>
          <p:cNvSpPr/>
          <p:nvPr/>
        </p:nvSpPr>
        <p:spPr>
          <a:xfrm>
            <a:off x="10352238" y="2944586"/>
            <a:ext cx="4397829" cy="4397829"/>
          </a:xfrm>
          <a:prstGeom prst="donut">
            <a:avLst>
              <a:gd name="adj" fmla="val 15537"/>
            </a:avLst>
          </a:prstGeom>
          <a:solidFill>
            <a:srgbClr val="FF0000"/>
          </a:solidFill>
          <a:ln>
            <a:noFill/>
          </a:ln>
          <a:scene3d>
            <a:camera prst="isometricOffAxis2Top"/>
            <a:lightRig rig="flat" dir="t"/>
          </a:scene3d>
          <a:sp3d extrusionH="260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AF9F0E4-559A-4872-BABB-22FE7ADA216B}"/>
              </a:ext>
            </a:extLst>
          </p:cNvPr>
          <p:cNvSpPr/>
          <p:nvPr/>
        </p:nvSpPr>
        <p:spPr>
          <a:xfrm>
            <a:off x="3715116" y="2868386"/>
            <a:ext cx="4397829" cy="4397829"/>
          </a:xfrm>
          <a:prstGeom prst="donut">
            <a:avLst>
              <a:gd name="adj" fmla="val 15537"/>
            </a:avLst>
          </a:prstGeom>
          <a:solidFill>
            <a:srgbClr val="008080"/>
          </a:solidFill>
          <a:ln>
            <a:noFill/>
          </a:ln>
          <a:scene3d>
            <a:camera prst="isometricOffAxis2Top"/>
            <a:lightRig rig="flat" dir="t"/>
          </a:scene3d>
          <a:sp3d extrusionH="260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6786B3E0-462C-4244-952E-8DFC0A13BAA1}"/>
              </a:ext>
            </a:extLst>
          </p:cNvPr>
          <p:cNvSpPr/>
          <p:nvPr/>
        </p:nvSpPr>
        <p:spPr>
          <a:xfrm>
            <a:off x="4305953" y="5344885"/>
            <a:ext cx="4397829" cy="4397829"/>
          </a:xfrm>
          <a:prstGeom prst="donut">
            <a:avLst>
              <a:gd name="adj" fmla="val 15537"/>
            </a:avLst>
          </a:prstGeom>
          <a:solidFill>
            <a:srgbClr val="00B050"/>
          </a:solidFill>
          <a:ln>
            <a:noFill/>
          </a:ln>
          <a:scene3d>
            <a:camera prst="isometricOffAxis2Top">
              <a:rot lat="18075715" lon="3207254" rev="20241448"/>
            </a:camera>
            <a:lightRig rig="flat" dir="t"/>
          </a:scene3d>
          <a:sp3d extrusionH="260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Circle: Hollow 7">
            <a:extLst>
              <a:ext uri="{FF2B5EF4-FFF2-40B4-BE49-F238E27FC236}">
                <a16:creationId xmlns:a16="http://schemas.microsoft.com/office/drawing/2014/main" id="{81833672-4907-4705-98F4-D5E8523B17DD}"/>
              </a:ext>
            </a:extLst>
          </p:cNvPr>
          <p:cNvSpPr/>
          <p:nvPr/>
        </p:nvSpPr>
        <p:spPr>
          <a:xfrm>
            <a:off x="4183122" y="506183"/>
            <a:ext cx="4397829" cy="4397829"/>
          </a:xfrm>
          <a:prstGeom prst="donut">
            <a:avLst>
              <a:gd name="adj" fmla="val 15537"/>
            </a:avLst>
          </a:prstGeom>
          <a:solidFill>
            <a:srgbClr val="00B0F0"/>
          </a:solidFill>
          <a:ln>
            <a:noFill/>
          </a:ln>
          <a:scene3d>
            <a:camera prst="isometricOffAxis2Top">
              <a:rot lat="18075715" lon="3207254" rev="16041449"/>
            </a:camera>
            <a:lightRig rig="flat" dir="t"/>
          </a:scene3d>
          <a:sp3d extrusionH="260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A754D99A-8364-42BA-A2FD-ADC222A87734}"/>
              </a:ext>
            </a:extLst>
          </p:cNvPr>
          <p:cNvSpPr/>
          <p:nvPr/>
        </p:nvSpPr>
        <p:spPr>
          <a:xfrm>
            <a:off x="9806651" y="5143500"/>
            <a:ext cx="4397829" cy="4397829"/>
          </a:xfrm>
          <a:prstGeom prst="donut">
            <a:avLst>
              <a:gd name="adj" fmla="val 15537"/>
            </a:avLst>
          </a:prstGeom>
          <a:solidFill>
            <a:srgbClr val="7030A0"/>
          </a:solidFill>
          <a:ln>
            <a:noFill/>
          </a:ln>
          <a:scene3d>
            <a:camera prst="isometricOffAxis2Top">
              <a:rot lat="18075715" lon="3207254" rev="16041449"/>
            </a:camera>
            <a:lightRig rig="flat" dir="t"/>
          </a:scene3d>
          <a:sp3d extrusionH="260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ADBF3F48-6D27-4402-8831-AA476E1D3759}"/>
              </a:ext>
            </a:extLst>
          </p:cNvPr>
          <p:cNvSpPr/>
          <p:nvPr/>
        </p:nvSpPr>
        <p:spPr>
          <a:xfrm>
            <a:off x="9884232" y="560616"/>
            <a:ext cx="4397829" cy="4397829"/>
          </a:xfrm>
          <a:prstGeom prst="donut">
            <a:avLst>
              <a:gd name="adj" fmla="val 15537"/>
            </a:avLst>
          </a:prstGeom>
          <a:solidFill>
            <a:srgbClr val="FFC000"/>
          </a:solidFill>
          <a:ln>
            <a:noFill/>
          </a:ln>
          <a:scene3d>
            <a:camera prst="isometricOffAxis2Top">
              <a:rot lat="18075715" lon="3207254" rev="20241448"/>
            </a:camera>
            <a:lightRig rig="flat" dir="t"/>
          </a:scene3d>
          <a:sp3d extrusionH="260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8D6A452-B7F5-4412-9254-B66C526BE6DD}"/>
              </a:ext>
            </a:extLst>
          </p:cNvPr>
          <p:cNvSpPr/>
          <p:nvPr/>
        </p:nvSpPr>
        <p:spPr>
          <a:xfrm rot="503917">
            <a:off x="5637372" y="4355547"/>
            <a:ext cx="2769438" cy="1013316"/>
          </a:xfrm>
          <a:prstGeom prst="ellipse">
            <a:avLst/>
          </a:prstGeom>
          <a:solidFill>
            <a:schemeClr val="tx1">
              <a:alpha val="36000"/>
            </a:scheme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D92851F-FF52-4901-B21C-7C77FDBD9654}"/>
              </a:ext>
            </a:extLst>
          </p:cNvPr>
          <p:cNvSpPr/>
          <p:nvPr/>
        </p:nvSpPr>
        <p:spPr>
          <a:xfrm rot="19934014">
            <a:off x="5809701" y="6239424"/>
            <a:ext cx="2769438" cy="1013316"/>
          </a:xfrm>
          <a:prstGeom prst="ellipse">
            <a:avLst/>
          </a:prstGeom>
          <a:solidFill>
            <a:schemeClr val="tx1">
              <a:alpha val="36000"/>
            </a:scheme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B5D83DE-69F6-49CD-BF38-8E1986B6B411}"/>
              </a:ext>
            </a:extLst>
          </p:cNvPr>
          <p:cNvSpPr/>
          <p:nvPr/>
        </p:nvSpPr>
        <p:spPr>
          <a:xfrm rot="1603376">
            <a:off x="9940992" y="6071507"/>
            <a:ext cx="2769438" cy="1013316"/>
          </a:xfrm>
          <a:prstGeom prst="ellipse">
            <a:avLst/>
          </a:prstGeom>
          <a:solidFill>
            <a:schemeClr val="tx1">
              <a:alpha val="36000"/>
            </a:scheme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4C2B6A8-7418-409C-A766-BDBD0A809085}"/>
              </a:ext>
            </a:extLst>
          </p:cNvPr>
          <p:cNvSpPr/>
          <p:nvPr/>
        </p:nvSpPr>
        <p:spPr>
          <a:xfrm rot="20749374">
            <a:off x="10088982" y="4315635"/>
            <a:ext cx="2769438" cy="1013316"/>
          </a:xfrm>
          <a:prstGeom prst="ellipse">
            <a:avLst/>
          </a:prstGeom>
          <a:solidFill>
            <a:schemeClr val="tx1">
              <a:alpha val="36000"/>
            </a:schemeClr>
          </a:solid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28826AA-7642-44D3-90DA-131FB90001FF}"/>
              </a:ext>
            </a:extLst>
          </p:cNvPr>
          <p:cNvSpPr/>
          <p:nvPr/>
        </p:nvSpPr>
        <p:spPr>
          <a:xfrm>
            <a:off x="6204856" y="2204357"/>
            <a:ext cx="5878290" cy="5878290"/>
          </a:xfrm>
          <a:custGeom>
            <a:avLst/>
            <a:gdLst>
              <a:gd name="connsiteX0" fmla="*/ 2773300 w 3918860"/>
              <a:gd name="connsiteY0" fmla="*/ 3397814 h 3918860"/>
              <a:gd name="connsiteX1" fmla="*/ 2999693 w 3918860"/>
              <a:gd name="connsiteY1" fmla="*/ 3617800 h 3918860"/>
              <a:gd name="connsiteX2" fmla="*/ 2893411 w 3918860"/>
              <a:gd name="connsiteY2" fmla="*/ 3682368 h 3918860"/>
              <a:gd name="connsiteX3" fmla="*/ 1959430 w 3918860"/>
              <a:gd name="connsiteY3" fmla="*/ 3918860 h 3918860"/>
              <a:gd name="connsiteX4" fmla="*/ 1240957 w 3918860"/>
              <a:gd name="connsiteY4" fmla="*/ 3782948 h 3918860"/>
              <a:gd name="connsiteX5" fmla="*/ 1110603 w 3918860"/>
              <a:gd name="connsiteY5" fmla="*/ 3725931 h 3918860"/>
              <a:gd name="connsiteX6" fmla="*/ 1314660 w 3918860"/>
              <a:gd name="connsiteY6" fmla="*/ 3498882 h 3918860"/>
              <a:gd name="connsiteX7" fmla="*/ 1326048 w 3918860"/>
              <a:gd name="connsiteY7" fmla="*/ 3486459 h 3918860"/>
              <a:gd name="connsiteX8" fmla="*/ 1353110 w 3918860"/>
              <a:gd name="connsiteY8" fmla="*/ 3498297 h 3918860"/>
              <a:gd name="connsiteX9" fmla="*/ 1959430 w 3918860"/>
              <a:gd name="connsiteY9" fmla="*/ 3612993 h 3918860"/>
              <a:gd name="connsiteX10" fmla="*/ 2747617 w 3918860"/>
              <a:gd name="connsiteY10" fmla="*/ 3413417 h 3918860"/>
              <a:gd name="connsiteX11" fmla="*/ 3486286 w 3918860"/>
              <a:gd name="connsiteY11" fmla="*/ 2594225 h 3918860"/>
              <a:gd name="connsiteX12" fmla="*/ 3650239 w 3918860"/>
              <a:gd name="connsiteY12" fmla="*/ 2622959 h 3918860"/>
              <a:gd name="connsiteX13" fmla="*/ 3796547 w 3918860"/>
              <a:gd name="connsiteY13" fmla="*/ 2635603 h 3918860"/>
              <a:gd name="connsiteX14" fmla="*/ 3764878 w 3918860"/>
              <a:gd name="connsiteY14" fmla="*/ 2722129 h 3918860"/>
              <a:gd name="connsiteX15" fmla="*/ 3344956 w 3918860"/>
              <a:gd name="connsiteY15" fmla="*/ 3344956 h 3918860"/>
              <a:gd name="connsiteX16" fmla="*/ 3318746 w 3918860"/>
              <a:gd name="connsiteY16" fmla="*/ 3368777 h 3918860"/>
              <a:gd name="connsiteX17" fmla="*/ 3203259 w 3918860"/>
              <a:gd name="connsiteY17" fmla="*/ 3253290 h 3918860"/>
              <a:gd name="connsiteX18" fmla="*/ 3119141 w 3918860"/>
              <a:gd name="connsiteY18" fmla="*/ 3137342 h 3918860"/>
              <a:gd name="connsiteX19" fmla="*/ 3128676 w 3918860"/>
              <a:gd name="connsiteY19" fmla="*/ 3128676 h 3918860"/>
              <a:gd name="connsiteX20" fmla="*/ 3483048 w 3918860"/>
              <a:gd name="connsiteY20" fmla="*/ 2603072 h 3918860"/>
              <a:gd name="connsiteX21" fmla="*/ 421633 w 3918860"/>
              <a:gd name="connsiteY21" fmla="*/ 2564331 h 3918860"/>
              <a:gd name="connsiteX22" fmla="*/ 435812 w 3918860"/>
              <a:gd name="connsiteY22" fmla="*/ 2603072 h 3918860"/>
              <a:gd name="connsiteX23" fmla="*/ 847612 w 3918860"/>
              <a:gd name="connsiteY23" fmla="*/ 3183428 h 3918860"/>
              <a:gd name="connsiteX24" fmla="*/ 960281 w 3918860"/>
              <a:gd name="connsiteY24" fmla="*/ 3271955 h 3918860"/>
              <a:gd name="connsiteX25" fmla="*/ 937390 w 3918860"/>
              <a:gd name="connsiteY25" fmla="*/ 3313444 h 3918860"/>
              <a:gd name="connsiteX26" fmla="*/ 752863 w 3918860"/>
              <a:gd name="connsiteY26" fmla="*/ 3503245 h 3918860"/>
              <a:gd name="connsiteX27" fmla="*/ 749704 w 3918860"/>
              <a:gd name="connsiteY27" fmla="*/ 3500941 h 3918860"/>
              <a:gd name="connsiteX28" fmla="*/ 153982 w 3918860"/>
              <a:gd name="connsiteY28" fmla="*/ 2722129 h 3918860"/>
              <a:gd name="connsiteX29" fmla="*/ 110544 w 3918860"/>
              <a:gd name="connsiteY29" fmla="*/ 2603448 h 3918860"/>
              <a:gd name="connsiteX30" fmla="*/ 278910 w 3918860"/>
              <a:gd name="connsiteY30" fmla="*/ 2587564 h 3918860"/>
              <a:gd name="connsiteX31" fmla="*/ 3797314 w 3918860"/>
              <a:gd name="connsiteY31" fmla="*/ 1285352 h 3918860"/>
              <a:gd name="connsiteX32" fmla="*/ 3830768 w 3918860"/>
              <a:gd name="connsiteY32" fmla="*/ 1376756 h 3918860"/>
              <a:gd name="connsiteX33" fmla="*/ 3918860 w 3918860"/>
              <a:gd name="connsiteY33" fmla="*/ 1959430 h 3918860"/>
              <a:gd name="connsiteX34" fmla="*/ 3908744 w 3918860"/>
              <a:gd name="connsiteY34" fmla="*/ 2159771 h 3918860"/>
              <a:gd name="connsiteX35" fmla="*/ 3894902 w 3918860"/>
              <a:gd name="connsiteY35" fmla="*/ 2250466 h 3918860"/>
              <a:gd name="connsiteX36" fmla="*/ 3652859 w 3918860"/>
              <a:gd name="connsiteY36" fmla="*/ 2216850 h 3918860"/>
              <a:gd name="connsiteX37" fmla="*/ 3592978 w 3918860"/>
              <a:gd name="connsiteY37" fmla="*/ 2203705 h 3918860"/>
              <a:gd name="connsiteX38" fmla="*/ 3604456 w 3918860"/>
              <a:gd name="connsiteY38" fmla="*/ 2128497 h 3918860"/>
              <a:gd name="connsiteX39" fmla="*/ 3612993 w 3918860"/>
              <a:gd name="connsiteY39" fmla="*/ 1959430 h 3918860"/>
              <a:gd name="connsiteX40" fmla="*/ 3538652 w 3918860"/>
              <a:gd name="connsiteY40" fmla="*/ 1467711 h 3918860"/>
              <a:gd name="connsiteX41" fmla="*/ 3508472 w 3918860"/>
              <a:gd name="connsiteY41" fmla="*/ 1385252 h 3918860"/>
              <a:gd name="connsiteX42" fmla="*/ 157888 w 3918860"/>
              <a:gd name="connsiteY42" fmla="*/ 1188624 h 3918860"/>
              <a:gd name="connsiteX43" fmla="*/ 435227 w 3918860"/>
              <a:gd name="connsiteY43" fmla="*/ 1317389 h 3918860"/>
              <a:gd name="connsiteX44" fmla="*/ 380208 w 3918860"/>
              <a:gd name="connsiteY44" fmla="*/ 1467711 h 3918860"/>
              <a:gd name="connsiteX45" fmla="*/ 305867 w 3918860"/>
              <a:gd name="connsiteY45" fmla="*/ 1959430 h 3918860"/>
              <a:gd name="connsiteX46" fmla="*/ 314405 w 3918860"/>
              <a:gd name="connsiteY46" fmla="*/ 2128497 h 3918860"/>
              <a:gd name="connsiteX47" fmla="*/ 321924 w 3918860"/>
              <a:gd name="connsiteY47" fmla="*/ 2177765 h 3918860"/>
              <a:gd name="connsiteX48" fmla="*/ 77083 w 3918860"/>
              <a:gd name="connsiteY48" fmla="*/ 2212743 h 3918860"/>
              <a:gd name="connsiteX49" fmla="*/ 18201 w 3918860"/>
              <a:gd name="connsiteY49" fmla="*/ 2212743 h 3918860"/>
              <a:gd name="connsiteX50" fmla="*/ 10117 w 3918860"/>
              <a:gd name="connsiteY50" fmla="*/ 2159770 h 3918860"/>
              <a:gd name="connsiteX51" fmla="*/ 0 w 3918860"/>
              <a:gd name="connsiteY51" fmla="*/ 1959430 h 3918860"/>
              <a:gd name="connsiteX52" fmla="*/ 153982 w 3918860"/>
              <a:gd name="connsiteY52" fmla="*/ 1196732 h 3918860"/>
              <a:gd name="connsiteX53" fmla="*/ 1959430 w 3918860"/>
              <a:gd name="connsiteY53" fmla="*/ 0 h 3918860"/>
              <a:gd name="connsiteX54" fmla="*/ 3584220 w 3918860"/>
              <a:gd name="connsiteY54" fmla="*/ 863894 h 3918860"/>
              <a:gd name="connsiteX55" fmla="*/ 3620220 w 3918860"/>
              <a:gd name="connsiteY55" fmla="*/ 923152 h 3918860"/>
              <a:gd name="connsiteX56" fmla="*/ 3341686 w 3918860"/>
              <a:gd name="connsiteY56" fmla="*/ 1017853 h 3918860"/>
              <a:gd name="connsiteX57" fmla="*/ 3317838 w 3918860"/>
              <a:gd name="connsiteY57" fmla="*/ 1017853 h 3918860"/>
              <a:gd name="connsiteX58" fmla="*/ 3235400 w 3918860"/>
              <a:gd name="connsiteY58" fmla="*/ 907610 h 3918860"/>
              <a:gd name="connsiteX59" fmla="*/ 1959430 w 3918860"/>
              <a:gd name="connsiteY59" fmla="*/ 305867 h 3918860"/>
              <a:gd name="connsiteX60" fmla="*/ 683461 w 3918860"/>
              <a:gd name="connsiteY60" fmla="*/ 907610 h 3918860"/>
              <a:gd name="connsiteX61" fmla="*/ 655416 w 3918860"/>
              <a:gd name="connsiteY61" fmla="*/ 945113 h 3918860"/>
              <a:gd name="connsiteX62" fmla="*/ 562792 w 3918860"/>
              <a:gd name="connsiteY62" fmla="*/ 924198 h 3918860"/>
              <a:gd name="connsiteX63" fmla="*/ 355075 w 3918860"/>
              <a:gd name="connsiteY63" fmla="*/ 836567 h 3918860"/>
              <a:gd name="connsiteX64" fmla="*/ 447439 w 3918860"/>
              <a:gd name="connsiteY64" fmla="*/ 713051 h 3918860"/>
              <a:gd name="connsiteX65" fmla="*/ 1959430 w 3918860"/>
              <a:gd name="connsiteY65" fmla="*/ 0 h 391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918860" h="3918860">
                <a:moveTo>
                  <a:pt x="2773300" y="3397814"/>
                </a:moveTo>
                <a:lnTo>
                  <a:pt x="2999693" y="3617800"/>
                </a:lnTo>
                <a:lnTo>
                  <a:pt x="2893411" y="3682368"/>
                </a:lnTo>
                <a:cubicBezTo>
                  <a:pt x="2615773" y="3833190"/>
                  <a:pt x="2297606" y="3918860"/>
                  <a:pt x="1959430" y="3918860"/>
                </a:cubicBezTo>
                <a:cubicBezTo>
                  <a:pt x="1705798" y="3918860"/>
                  <a:pt x="1463422" y="3870671"/>
                  <a:pt x="1240957" y="3782948"/>
                </a:cubicBezTo>
                <a:lnTo>
                  <a:pt x="1110603" y="3725931"/>
                </a:lnTo>
                <a:lnTo>
                  <a:pt x="1314660" y="3498882"/>
                </a:lnTo>
                <a:lnTo>
                  <a:pt x="1326048" y="3486459"/>
                </a:lnTo>
                <a:lnTo>
                  <a:pt x="1353110" y="3498297"/>
                </a:lnTo>
                <a:cubicBezTo>
                  <a:pt x="1540849" y="3572326"/>
                  <a:pt x="1745390" y="3612993"/>
                  <a:pt x="1959430" y="3612993"/>
                </a:cubicBezTo>
                <a:cubicBezTo>
                  <a:pt x="2244817" y="3612993"/>
                  <a:pt x="2513318" y="3540696"/>
                  <a:pt x="2747617" y="3413417"/>
                </a:cubicBezTo>
                <a:close/>
                <a:moveTo>
                  <a:pt x="3486286" y="2594225"/>
                </a:moveTo>
                <a:lnTo>
                  <a:pt x="3650239" y="2622959"/>
                </a:lnTo>
                <a:lnTo>
                  <a:pt x="3796547" y="2635603"/>
                </a:lnTo>
                <a:lnTo>
                  <a:pt x="3764878" y="2722129"/>
                </a:lnTo>
                <a:cubicBezTo>
                  <a:pt x="3665726" y="2956552"/>
                  <a:pt x="3522250" y="3167663"/>
                  <a:pt x="3344956" y="3344956"/>
                </a:cubicBezTo>
                <a:lnTo>
                  <a:pt x="3318746" y="3368777"/>
                </a:lnTo>
                <a:lnTo>
                  <a:pt x="3203259" y="3253290"/>
                </a:lnTo>
                <a:lnTo>
                  <a:pt x="3119141" y="3137342"/>
                </a:lnTo>
                <a:lnTo>
                  <a:pt x="3128676" y="3128676"/>
                </a:lnTo>
                <a:cubicBezTo>
                  <a:pt x="3278294" y="2979058"/>
                  <a:pt x="3399374" y="2800901"/>
                  <a:pt x="3483048" y="2603072"/>
                </a:cubicBezTo>
                <a:close/>
                <a:moveTo>
                  <a:pt x="421633" y="2564331"/>
                </a:moveTo>
                <a:lnTo>
                  <a:pt x="435812" y="2603072"/>
                </a:lnTo>
                <a:cubicBezTo>
                  <a:pt x="529947" y="2825630"/>
                  <a:pt x="671421" y="3023290"/>
                  <a:pt x="847612" y="3183428"/>
                </a:cubicBezTo>
                <a:lnTo>
                  <a:pt x="960281" y="3271955"/>
                </a:lnTo>
                <a:lnTo>
                  <a:pt x="937390" y="3313444"/>
                </a:lnTo>
                <a:lnTo>
                  <a:pt x="752863" y="3503245"/>
                </a:lnTo>
                <a:lnTo>
                  <a:pt x="749704" y="3500941"/>
                </a:lnTo>
                <a:cubicBezTo>
                  <a:pt x="490612" y="3297331"/>
                  <a:pt x="284120" y="3029809"/>
                  <a:pt x="153982" y="2722129"/>
                </a:cubicBezTo>
                <a:lnTo>
                  <a:pt x="110544" y="2603448"/>
                </a:lnTo>
                <a:lnTo>
                  <a:pt x="278910" y="2587564"/>
                </a:lnTo>
                <a:close/>
                <a:moveTo>
                  <a:pt x="3797314" y="1285352"/>
                </a:moveTo>
                <a:lnTo>
                  <a:pt x="3830768" y="1376756"/>
                </a:lnTo>
                <a:cubicBezTo>
                  <a:pt x="3888019" y="1560822"/>
                  <a:pt x="3918860" y="1756525"/>
                  <a:pt x="3918860" y="1959430"/>
                </a:cubicBezTo>
                <a:cubicBezTo>
                  <a:pt x="3918860" y="2027065"/>
                  <a:pt x="3915433" y="2093900"/>
                  <a:pt x="3908744" y="2159771"/>
                </a:cubicBezTo>
                <a:lnTo>
                  <a:pt x="3894902" y="2250466"/>
                </a:lnTo>
                <a:lnTo>
                  <a:pt x="3652859" y="2216850"/>
                </a:lnTo>
                <a:lnTo>
                  <a:pt x="3592978" y="2203705"/>
                </a:lnTo>
                <a:lnTo>
                  <a:pt x="3604456" y="2128497"/>
                </a:lnTo>
                <a:cubicBezTo>
                  <a:pt x="3610101" y="2072909"/>
                  <a:pt x="3612993" y="2016507"/>
                  <a:pt x="3612993" y="1959430"/>
                </a:cubicBezTo>
                <a:cubicBezTo>
                  <a:pt x="3612993" y="1788198"/>
                  <a:pt x="3586966" y="1623045"/>
                  <a:pt x="3538652" y="1467711"/>
                </a:cubicBezTo>
                <a:lnTo>
                  <a:pt x="3508472" y="1385252"/>
                </a:lnTo>
                <a:close/>
                <a:moveTo>
                  <a:pt x="157888" y="1188624"/>
                </a:moveTo>
                <a:lnTo>
                  <a:pt x="435227" y="1317389"/>
                </a:lnTo>
                <a:lnTo>
                  <a:pt x="380208" y="1467711"/>
                </a:lnTo>
                <a:cubicBezTo>
                  <a:pt x="331894" y="1623045"/>
                  <a:pt x="305867" y="1788198"/>
                  <a:pt x="305867" y="1959430"/>
                </a:cubicBezTo>
                <a:cubicBezTo>
                  <a:pt x="305867" y="2016507"/>
                  <a:pt x="308759" y="2072909"/>
                  <a:pt x="314405" y="2128497"/>
                </a:cubicBezTo>
                <a:lnTo>
                  <a:pt x="321924" y="2177765"/>
                </a:lnTo>
                <a:lnTo>
                  <a:pt x="77083" y="2212743"/>
                </a:lnTo>
                <a:lnTo>
                  <a:pt x="18201" y="2212743"/>
                </a:lnTo>
                <a:lnTo>
                  <a:pt x="10117" y="2159770"/>
                </a:lnTo>
                <a:cubicBezTo>
                  <a:pt x="3427" y="2093900"/>
                  <a:pt x="0" y="2027065"/>
                  <a:pt x="0" y="1959430"/>
                </a:cubicBezTo>
                <a:cubicBezTo>
                  <a:pt x="0" y="1688889"/>
                  <a:pt x="54829" y="1431155"/>
                  <a:pt x="153982" y="1196732"/>
                </a:cubicBezTo>
                <a:close/>
                <a:moveTo>
                  <a:pt x="1959430" y="0"/>
                </a:moveTo>
                <a:cubicBezTo>
                  <a:pt x="2635782" y="0"/>
                  <a:pt x="3232096" y="342683"/>
                  <a:pt x="3584220" y="863894"/>
                </a:cubicBezTo>
                <a:lnTo>
                  <a:pt x="3620220" y="923152"/>
                </a:lnTo>
                <a:lnTo>
                  <a:pt x="3341686" y="1017853"/>
                </a:lnTo>
                <a:lnTo>
                  <a:pt x="3317838" y="1017853"/>
                </a:lnTo>
                <a:lnTo>
                  <a:pt x="3235400" y="907610"/>
                </a:lnTo>
                <a:cubicBezTo>
                  <a:pt x="2932112" y="540111"/>
                  <a:pt x="2473127" y="305867"/>
                  <a:pt x="1959430" y="305867"/>
                </a:cubicBezTo>
                <a:cubicBezTo>
                  <a:pt x="1445734" y="305867"/>
                  <a:pt x="986748" y="540111"/>
                  <a:pt x="683461" y="907610"/>
                </a:cubicBezTo>
                <a:lnTo>
                  <a:pt x="655416" y="945113"/>
                </a:lnTo>
                <a:lnTo>
                  <a:pt x="562792" y="924198"/>
                </a:lnTo>
                <a:lnTo>
                  <a:pt x="355075" y="836567"/>
                </a:lnTo>
                <a:lnTo>
                  <a:pt x="447439" y="713051"/>
                </a:lnTo>
                <a:cubicBezTo>
                  <a:pt x="806827" y="277573"/>
                  <a:pt x="1350714" y="0"/>
                  <a:pt x="195943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37160" tIns="68580" rIns="137160" bIns="68580" rtlCol="0" anchor="ctr">
            <a:noAutofit/>
          </a:bodyPr>
          <a:lstStyle/>
          <a:p>
            <a:pPr algn="ctr" defTabSz="1371600">
              <a:defRPr/>
            </a:pPr>
            <a:endParaRPr lang="en-US" sz="270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BBFE708-5982-43D9-84CC-26567D79E6E7}"/>
              </a:ext>
            </a:extLst>
          </p:cNvPr>
          <p:cNvGrpSpPr/>
          <p:nvPr/>
        </p:nvGrpSpPr>
        <p:grpSpPr>
          <a:xfrm>
            <a:off x="14204482" y="669471"/>
            <a:ext cx="3639887" cy="1545167"/>
            <a:chOff x="9469653" y="446314"/>
            <a:chExt cx="2426591" cy="103011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B64AB0B-16CF-4F50-A51A-E31A5BDEC883}"/>
                </a:ext>
              </a:extLst>
            </p:cNvPr>
            <p:cNvSpPr txBox="1"/>
            <p:nvPr/>
          </p:nvSpPr>
          <p:spPr>
            <a:xfrm>
              <a:off x="9469653" y="446314"/>
              <a:ext cx="1967604" cy="38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H4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895963-38FB-453A-9CD2-F53BAB10BE92}"/>
                </a:ext>
              </a:extLst>
            </p:cNvPr>
            <p:cNvSpPr txBox="1"/>
            <p:nvPr/>
          </p:nvSpPr>
          <p:spPr>
            <a:xfrm>
              <a:off x="9469653" y="758280"/>
              <a:ext cx="2426591" cy="718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>
                  <a:latin typeface="+mj-lt"/>
                </a:rPr>
                <a:t>Production and business plans</a:t>
              </a:r>
              <a:endParaRPr lang="en-US" sz="3200" dirty="0">
                <a:latin typeface="+mj-lt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6392FF-23B1-48B7-B8EF-5D5CCF2722C9}"/>
              </a:ext>
            </a:extLst>
          </p:cNvPr>
          <p:cNvGrpSpPr/>
          <p:nvPr/>
        </p:nvGrpSpPr>
        <p:grpSpPr>
          <a:xfrm>
            <a:off x="14892962" y="4627015"/>
            <a:ext cx="3166437" cy="1545168"/>
            <a:chOff x="9928641" y="3084675"/>
            <a:chExt cx="2110958" cy="103011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12BBFCF-503A-4CAC-8A05-D20184EC0E6D}"/>
                </a:ext>
              </a:extLst>
            </p:cNvPr>
            <p:cNvSpPr txBox="1"/>
            <p:nvPr/>
          </p:nvSpPr>
          <p:spPr>
            <a:xfrm>
              <a:off x="9928642" y="3084675"/>
              <a:ext cx="1967604" cy="38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A49027F-8384-4060-A8EC-049E7558685D}"/>
                </a:ext>
              </a:extLst>
            </p:cNvPr>
            <p:cNvSpPr txBox="1"/>
            <p:nvPr/>
          </p:nvSpPr>
          <p:spPr>
            <a:xfrm>
              <a:off x="9928641" y="3396641"/>
              <a:ext cx="2110958" cy="718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+mj-lt"/>
                </a:rPr>
                <a:t>Uniqueness and creativity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2C1FAE8-3391-43B5-BA58-938F723EDEA0}"/>
              </a:ext>
            </a:extLst>
          </p:cNvPr>
          <p:cNvGrpSpPr/>
          <p:nvPr/>
        </p:nvGrpSpPr>
        <p:grpSpPr>
          <a:xfrm>
            <a:off x="14103086" y="7812018"/>
            <a:ext cx="3713406" cy="1052725"/>
            <a:chOff x="9420642" y="5413436"/>
            <a:chExt cx="2475604" cy="70181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6C87FA-8125-4E26-82B7-8F62FA63D609}"/>
                </a:ext>
              </a:extLst>
            </p:cNvPr>
            <p:cNvSpPr txBox="1"/>
            <p:nvPr/>
          </p:nvSpPr>
          <p:spPr>
            <a:xfrm>
              <a:off x="9420642" y="5413436"/>
              <a:ext cx="1967604" cy="38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00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H6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57E401C-6F14-4B50-8747-16A69C7E664E}"/>
                </a:ext>
              </a:extLst>
            </p:cNvPr>
            <p:cNvSpPr txBox="1"/>
            <p:nvPr/>
          </p:nvSpPr>
          <p:spPr>
            <a:xfrm>
              <a:off x="9420642" y="5725402"/>
              <a:ext cx="2475604" cy="38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i="1" dirty="0">
                  <a:latin typeface="+mj-lt"/>
                </a:rPr>
                <a:t>Funding and Finance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DD9C3DA-8F08-4B5B-A955-1CC0787B5F65}"/>
              </a:ext>
            </a:extLst>
          </p:cNvPr>
          <p:cNvGrpSpPr/>
          <p:nvPr/>
        </p:nvGrpSpPr>
        <p:grpSpPr>
          <a:xfrm>
            <a:off x="716814" y="7653392"/>
            <a:ext cx="3737268" cy="1052727"/>
            <a:chOff x="430140" y="5503968"/>
            <a:chExt cx="2491511" cy="70181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3697419-677E-4D4B-B6BF-C8A8FFEBB337}"/>
                </a:ext>
              </a:extLst>
            </p:cNvPr>
            <p:cNvSpPr txBox="1"/>
            <p:nvPr/>
          </p:nvSpPr>
          <p:spPr>
            <a:xfrm>
              <a:off x="607551" y="5503968"/>
              <a:ext cx="1967604" cy="38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371600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H3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ABA88BB-8EB8-4035-9D9B-724494B5F94E}"/>
                </a:ext>
              </a:extLst>
            </p:cNvPr>
            <p:cNvSpPr txBox="1"/>
            <p:nvPr/>
          </p:nvSpPr>
          <p:spPr>
            <a:xfrm>
              <a:off x="430140" y="5815935"/>
              <a:ext cx="2491511" cy="38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i="1" dirty="0">
                  <a:latin typeface="+mj-lt"/>
                </a:rPr>
                <a:t>Marketing</a:t>
              </a:r>
              <a:endParaRPr lang="en-US" sz="3200" dirty="0">
                <a:latin typeface="+mj-lt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DD6D583-070D-4A8F-9AC3-F21C170B7330}"/>
              </a:ext>
            </a:extLst>
          </p:cNvPr>
          <p:cNvGrpSpPr/>
          <p:nvPr/>
        </p:nvGrpSpPr>
        <p:grpSpPr>
          <a:xfrm>
            <a:off x="522249" y="4326080"/>
            <a:ext cx="3192868" cy="991169"/>
            <a:chOff x="252902" y="3027309"/>
            <a:chExt cx="2128578" cy="66077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8AF6BCA-41BA-42A3-B8A5-D970E20390B5}"/>
                </a:ext>
              </a:extLst>
            </p:cNvPr>
            <p:cNvSpPr txBox="1"/>
            <p:nvPr/>
          </p:nvSpPr>
          <p:spPr>
            <a:xfrm>
              <a:off x="252902" y="3027309"/>
              <a:ext cx="1967604" cy="389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1371600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06DD4CF-A62E-4AA3-93F1-7D8D46D09CD7}"/>
                </a:ext>
              </a:extLst>
            </p:cNvPr>
            <p:cNvSpPr txBox="1"/>
            <p:nvPr/>
          </p:nvSpPr>
          <p:spPr>
            <a:xfrm>
              <a:off x="1022336" y="3339275"/>
              <a:ext cx="1359144" cy="3488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Possibility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FDA80FC-25C6-4F65-BF1E-2EEE67995E2F}"/>
              </a:ext>
            </a:extLst>
          </p:cNvPr>
          <p:cNvSpPr/>
          <p:nvPr/>
        </p:nvSpPr>
        <p:spPr>
          <a:xfrm rot="21448748">
            <a:off x="7505888" y="8176087"/>
            <a:ext cx="3276228" cy="749996"/>
          </a:xfrm>
          <a:prstGeom prst="ellipse">
            <a:avLst/>
          </a:prstGeom>
          <a:solidFill>
            <a:schemeClr val="tx1">
              <a:alpha val="16000"/>
            </a:scheme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60146" flipH="1" flipV="1">
            <a:off x="1654025" y="-4601533"/>
            <a:ext cx="11080788" cy="900565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9C779C5-9824-4FCA-A445-04DCCCD1BFD8}"/>
              </a:ext>
            </a:extLst>
          </p:cNvPr>
          <p:cNvGrpSpPr/>
          <p:nvPr/>
        </p:nvGrpSpPr>
        <p:grpSpPr>
          <a:xfrm>
            <a:off x="716814" y="856700"/>
            <a:ext cx="3364373" cy="1039881"/>
            <a:chOff x="477876" y="571133"/>
            <a:chExt cx="2242915" cy="693253"/>
          </a:xfrm>
          <a:noFill/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568562C-9A15-4B51-9821-C12D41FCF0AE}"/>
                </a:ext>
              </a:extLst>
            </p:cNvPr>
            <p:cNvSpPr txBox="1"/>
            <p:nvPr/>
          </p:nvSpPr>
          <p:spPr>
            <a:xfrm>
              <a:off x="703022" y="571133"/>
              <a:ext cx="1967604" cy="3898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 defTabSz="1371600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6959445-D7DF-4084-915F-06D5B8331D2D}"/>
                </a:ext>
              </a:extLst>
            </p:cNvPr>
            <p:cNvSpPr txBox="1"/>
            <p:nvPr/>
          </p:nvSpPr>
          <p:spPr>
            <a:xfrm>
              <a:off x="477876" y="874536"/>
              <a:ext cx="2242915" cy="3898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r" defTabSz="1371600">
                <a:defRPr/>
              </a:pPr>
              <a:r>
                <a:rPr lang="en-US" sz="3200" dirty="0">
                  <a:latin typeface="+mj-lt"/>
                  <a:ea typeface="Roboto" panose="02000000000000000000" pitchFamily="2" charset="0"/>
                  <a:cs typeface="Roboto" panose="02000000000000000000" pitchFamily="2" charset="0"/>
                </a:rPr>
                <a:t>Importance.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1988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898217" y="0"/>
            <a:ext cx="0" cy="10287000"/>
          </a:xfrm>
          <a:prstGeom prst="line">
            <a:avLst/>
          </a:prstGeom>
          <a:ln>
            <a:solidFill>
              <a:srgbClr val="E9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60146" flipH="1" flipV="1">
            <a:off x="10619702" y="-3931948"/>
            <a:ext cx="9486186" cy="7709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EC05C7-4B74-A3CF-8446-AF7C0DBF0903}"/>
              </a:ext>
            </a:extLst>
          </p:cNvPr>
          <p:cNvSpPr txBox="1"/>
          <p:nvPr/>
        </p:nvSpPr>
        <p:spPr>
          <a:xfrm>
            <a:off x="533400" y="-44323"/>
            <a:ext cx="6172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b="1" u="sng" dirty="0">
                <a:latin typeface="Calibri" panose="020F0502020204030204"/>
              </a:rPr>
              <a:t>TEA IN BAMBOO TUBE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1F6055C-FF65-4E4F-8383-30E10A5490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594053"/>
              </p:ext>
            </p:extLst>
          </p:nvPr>
        </p:nvGraphicFramePr>
        <p:xfrm>
          <a:off x="685800" y="680398"/>
          <a:ext cx="17294042" cy="939900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1030545650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343596053"/>
                    </a:ext>
                  </a:extLst>
                </a:gridCol>
                <a:gridCol w="3757799">
                  <a:extLst>
                    <a:ext uri="{9D8B030D-6E8A-4147-A177-3AD203B41FA5}">
                      <a16:colId xmlns:a16="http://schemas.microsoft.com/office/drawing/2014/main" val="3352005510"/>
                    </a:ext>
                  </a:extLst>
                </a:gridCol>
                <a:gridCol w="4309796">
                  <a:extLst>
                    <a:ext uri="{9D8B030D-6E8A-4147-A177-3AD203B41FA5}">
                      <a16:colId xmlns:a16="http://schemas.microsoft.com/office/drawing/2014/main" val="3151661277"/>
                    </a:ext>
                  </a:extLst>
                </a:gridCol>
                <a:gridCol w="1835047">
                  <a:extLst>
                    <a:ext uri="{9D8B030D-6E8A-4147-A177-3AD203B41FA5}">
                      <a16:colId xmlns:a16="http://schemas.microsoft.com/office/drawing/2014/main" val="2855743983"/>
                    </a:ext>
                  </a:extLst>
                </a:gridCol>
              </a:tblGrid>
              <a:tr h="2590800"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</a:rPr>
                        <a:t>MAIN PARTNER</a:t>
                      </a:r>
                    </a:p>
                    <a:p>
                      <a:pPr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</a:rPr>
                        <a:t>+Preliminary processing: Tea factory</a:t>
                      </a:r>
                    </a:p>
                    <a:p>
                      <a:pPr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</a:rPr>
                        <a:t>+ Finished product:</a:t>
                      </a:r>
                    </a:p>
                    <a:p>
                      <a:pPr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</a:rPr>
                        <a:t>- Chain of agricultural stores, supermarkets, markets</a:t>
                      </a:r>
                    </a:p>
                    <a:p>
                      <a:pPr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1200" dirty="0">
                          <a:solidFill>
                            <a:schemeClr val="lt1"/>
                          </a:solidFill>
                          <a:effectLst/>
                        </a:rPr>
                        <a:t>- Enterprises that trade and develop agricultural products</a:t>
                      </a:r>
                      <a:r>
                        <a:rPr lang="en-US" sz="2400" dirty="0">
                          <a:effectLst/>
                        </a:rPr>
                        <a:t> 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95" marR="48195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MAIN ACTIVITIES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Research about the quality and flavor of tea.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Production and distribution of Tea in Bamboo tube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95" marR="48195" marT="0" marB="0"/>
                </a:tc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VALUABLE SOLUTIONS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Bamboo tube tea is not only a drink but also a traditional gift containing unique cultural features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Tea  helps purify the body, reduce blood sugar, and prevent diabetes at all ages; Helps keep the mind alert, reduces fatigue and dispels feelings of tension and stress. Besides, this tea is extremely good for the heart and liver.</a:t>
                      </a:r>
                    </a:p>
                    <a:p>
                      <a:pPr marL="0" indent="0" algn="just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2400" dirty="0">
                          <a:effectLst/>
                        </a:rPr>
                        <a:t>-Helps famers earn money to improve their life quality.</a:t>
                      </a:r>
                    </a:p>
                  </a:txBody>
                  <a:tcPr marL="48195" marR="48195" marT="0" marB="0"/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CUSTOMER RELATIONSHIP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Being a reliable partner, providing reputable and quality products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Provide useful information to customers about the product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95" marR="48195" marT="0" marB="0"/>
                </a:tc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CUSTOMER SEGMENT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Individual </a:t>
                      </a:r>
                      <a:r>
                        <a:rPr lang="en-US" sz="2400" dirty="0" err="1">
                          <a:effectLst/>
                        </a:rPr>
                        <a:t>custormers</a:t>
                      </a:r>
                      <a:endParaRPr lang="en-US" sz="2400" dirty="0">
                        <a:effectLst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Agricultural product stores, supermarkets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95" marR="48195" marT="0" marB="0"/>
                </a:tc>
                <a:extLst>
                  <a:ext uri="{0D108BD9-81ED-4DB2-BD59-A6C34878D82A}">
                    <a16:rowId xmlns:a16="http://schemas.microsoft.com/office/drawing/2014/main" val="2122376224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RESOURCES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+ Natural resources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Tea growing land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Tea tree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Bamboo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+ Artificial resources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Skilled workers in processing tea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Tea processing machinery</a:t>
                      </a:r>
                    </a:p>
                    <a:p>
                      <a:pPr marL="342900" indent="-342900"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dirty="0">
                          <a:effectLst/>
                        </a:rPr>
                        <a:t>Fuel to dry tea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95" marR="4819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95" marR="4819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874922"/>
                  </a:ext>
                </a:extLst>
              </a:tr>
              <a:tr h="3165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RESOURCES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+ Natural resources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Tea growing land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Tea tree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Bamboo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+ Artificial resources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Skilled workers in processing tea</a:t>
                      </a:r>
                    </a:p>
                    <a:p>
                      <a:pPr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Tea processing machinery</a:t>
                      </a:r>
                    </a:p>
                    <a:p>
                      <a:pPr marL="342900" indent="-342900"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dirty="0">
                          <a:effectLst/>
                        </a:rPr>
                        <a:t>Fuel to dry tea</a:t>
                      </a:r>
                    </a:p>
                  </a:txBody>
                  <a:tcPr marL="48195" marR="4819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DISTRIBUTION CHANNEL</a:t>
                      </a:r>
                    </a:p>
                    <a:p>
                      <a:pPr marL="4572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Online marketing and promotion: </a:t>
                      </a:r>
                      <a:r>
                        <a:rPr lang="en-US" sz="2400" dirty="0" err="1">
                          <a:effectLst/>
                        </a:rPr>
                        <a:t>facebook</a:t>
                      </a:r>
                      <a:r>
                        <a:rPr lang="en-US" sz="2400" dirty="0">
                          <a:effectLst/>
                        </a:rPr>
                        <a:t>, website,...</a:t>
                      </a:r>
                    </a:p>
                    <a:p>
                      <a:pPr marL="4572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Directly at stores, markets,...</a:t>
                      </a:r>
                    </a:p>
                    <a:p>
                      <a:pPr marL="45720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Online commercial platforms: </a:t>
                      </a:r>
                      <a:r>
                        <a:rPr lang="en-US" sz="2400" dirty="0" err="1">
                          <a:effectLst/>
                        </a:rPr>
                        <a:t>shopee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tiktok</a:t>
                      </a:r>
                      <a:r>
                        <a:rPr lang="en-US" sz="2400" dirty="0">
                          <a:effectLst/>
                        </a:rPr>
                        <a:t>,...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95" marR="48195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797612"/>
                  </a:ext>
                </a:extLst>
              </a:tr>
              <a:tr h="1882470"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COST STRUCTURE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Fixed costs: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- Cultivation costs: Seeds, fertilizers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- Tools and supplies for harvesting and production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- Check and verify product quality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The variable costs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- Costs of hiring workers to plant, care for, and harvest tea and tea plants, and labor to process and package products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- Transportation costs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- Marketing and product promotion costs.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95" marR="4819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REVENUE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Main revenue from: selling products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Others from tea gardens that want to promote tea products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95" marR="4819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636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44714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898217" y="0"/>
            <a:ext cx="0" cy="10287000"/>
          </a:xfrm>
          <a:prstGeom prst="line">
            <a:avLst/>
          </a:prstGeom>
          <a:ln>
            <a:solidFill>
              <a:srgbClr val="E9E9E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60146" flipH="1" flipV="1">
            <a:off x="10619702" y="-3931948"/>
            <a:ext cx="9486186" cy="77096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4613F6-6E18-A763-7CC8-82B594E8CD17}"/>
              </a:ext>
            </a:extLst>
          </p:cNvPr>
          <p:cNvSpPr txBox="1"/>
          <p:nvPr/>
        </p:nvSpPr>
        <p:spPr>
          <a:xfrm>
            <a:off x="-304800" y="-99258"/>
            <a:ext cx="7600072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4000" b="1" u="sng" dirty="0">
                <a:latin typeface="Calibri" panose="020F0502020204030204"/>
              </a:rPr>
              <a:t>HAM YEN DRIED ORANGE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1795955-49D8-4F42-B548-976C504AD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573017"/>
              </p:ext>
            </p:extLst>
          </p:nvPr>
        </p:nvGraphicFramePr>
        <p:xfrm>
          <a:off x="342901" y="797623"/>
          <a:ext cx="17602198" cy="948937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902944">
                  <a:extLst>
                    <a:ext uri="{9D8B030D-6E8A-4147-A177-3AD203B41FA5}">
                      <a16:colId xmlns:a16="http://schemas.microsoft.com/office/drawing/2014/main" val="2225933210"/>
                    </a:ext>
                  </a:extLst>
                </a:gridCol>
                <a:gridCol w="4216817">
                  <a:extLst>
                    <a:ext uri="{9D8B030D-6E8A-4147-A177-3AD203B41FA5}">
                      <a16:colId xmlns:a16="http://schemas.microsoft.com/office/drawing/2014/main" val="1665600969"/>
                    </a:ext>
                  </a:extLst>
                </a:gridCol>
                <a:gridCol w="2679521">
                  <a:extLst>
                    <a:ext uri="{9D8B030D-6E8A-4147-A177-3AD203B41FA5}">
                      <a16:colId xmlns:a16="http://schemas.microsoft.com/office/drawing/2014/main" val="3225392299"/>
                    </a:ext>
                  </a:extLst>
                </a:gridCol>
                <a:gridCol w="4825147">
                  <a:extLst>
                    <a:ext uri="{9D8B030D-6E8A-4147-A177-3AD203B41FA5}">
                      <a16:colId xmlns:a16="http://schemas.microsoft.com/office/drawing/2014/main" val="1675137066"/>
                    </a:ext>
                  </a:extLst>
                </a:gridCol>
                <a:gridCol w="1977769">
                  <a:extLst>
                    <a:ext uri="{9D8B030D-6E8A-4147-A177-3AD203B41FA5}">
                      <a16:colId xmlns:a16="http://schemas.microsoft.com/office/drawing/2014/main" val="2359900772"/>
                    </a:ext>
                  </a:extLst>
                </a:gridCol>
              </a:tblGrid>
              <a:tr h="2212277"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MAIN PARTNER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* Input: orange farms in Ham Yen district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* Output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Supermarkets, agents, grocery stores, online shopping channels,...</a:t>
                      </a:r>
                      <a:r>
                        <a:rPr lang="fr-FR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MAIN ACTIVITIES</a:t>
                      </a: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Purchasing oranges, researching the production process and manufacturing dried oranges.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</a:rPr>
                        <a:t>VALUABLE SOLUTIONS</a:t>
                      </a:r>
                      <a:endParaRPr lang="en-US" sz="2400" dirty="0">
                        <a:effectLst/>
                      </a:endParaRPr>
                    </a:p>
                    <a:p>
                      <a:pPr algn="just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</a:rPr>
                        <a:t> </a:t>
                      </a:r>
                      <a:r>
                        <a:rPr lang="en-US" sz="2400" spc="-20" dirty="0">
                          <a:effectLst/>
                        </a:rPr>
                        <a:t>Purchasing oranges from farmers creating output for oranges, increasing the value of oranges and extending their preservation time.</a:t>
                      </a:r>
                      <a:r>
                        <a:rPr lang="fr-FR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CUSTOMER RELATIONSHIP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Build customers’ loyalty in purchasing large quantities of oranges for production.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- Be a reliable partner for customers who are consumers of dried orange products.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CUSTOMER SEGMENT</a:t>
                      </a: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Mass strategy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extLst>
                  <a:ext uri="{0D108BD9-81ED-4DB2-BD59-A6C34878D82A}">
                    <a16:rowId xmlns:a16="http://schemas.microsoft.com/office/drawing/2014/main" val="568315213"/>
                  </a:ext>
                </a:extLst>
              </a:tr>
              <a:tr h="5079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RESOURCES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Abundant labor resources: Take advantage of part-time students.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giant volume of oranges without distribution channel</a:t>
                      </a:r>
                      <a:endParaRPr lang="en-US" dirty="0"/>
                    </a:p>
                  </a:txBody>
                  <a:tcPr marL="47213" marR="4721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322257"/>
                  </a:ext>
                </a:extLst>
              </a:tr>
              <a:tr h="31115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DISTRIBUTION CHANNEL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Direct channel : Customers buy products directly.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Customer purchasing channels are through agents, supermarkets, grocery stores, etc.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Customers buy onions through online shopping websites,...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373330"/>
                  </a:ext>
                </a:extLst>
              </a:tr>
              <a:tr h="2790555">
                <a:tc grid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COST STRUCTURE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Fixed costs: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+ Warehouse rental costs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+ Cost of machinery, equipment and operating management software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+ Related tool and material costs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The variable costs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+ Labor costs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+ Shipping costs</a:t>
                      </a: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+ Marketing costs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REVENUE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Main revenue from selling dried orange products</a:t>
                      </a:r>
                      <a:r>
                        <a:rPr lang="vi-VN" sz="2400" dirty="0">
                          <a:effectLst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213" marR="4721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8740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304131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903</Words>
  <Application>Microsoft Office PowerPoint</Application>
  <PresentationFormat>Custom</PresentationFormat>
  <Paragraphs>196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Roboto</vt:lpstr>
      <vt:lpstr>Times New Roman</vt:lpstr>
      <vt:lpstr>.VnBodoniH</vt:lpstr>
      <vt:lpstr>Arial</vt:lpstr>
      <vt:lpstr>Droid Serif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QUẢN TRỊ CHIẾN LƯỢC</dc:title>
  <cp:lastModifiedBy>Cherry Hoàng</cp:lastModifiedBy>
  <cp:revision>198</cp:revision>
  <cp:lastPrinted>2022-04-02T09:30:00Z</cp:lastPrinted>
  <dcterms:created xsi:type="dcterms:W3CDTF">2006-08-16T00:00:00Z</dcterms:created>
  <dcterms:modified xsi:type="dcterms:W3CDTF">2023-12-22T03:49:06Z</dcterms:modified>
  <dc:identifier>DAE8jksHx0k</dc:identifier>
</cp:coreProperties>
</file>